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0" r:id="rId3"/>
    <p:sldMasterId id="2147483663" r:id="rId4"/>
    <p:sldMasterId id="2147483665" r:id="rId5"/>
    <p:sldMasterId id="2147483668" r:id="rId6"/>
  </p:sldMasterIdLst>
  <p:notesMasterIdLst>
    <p:notesMasterId r:id="rId29"/>
  </p:notesMasterIdLst>
  <p:sldIdLst>
    <p:sldId id="257" r:id="rId7"/>
    <p:sldId id="258" r:id="rId8"/>
    <p:sldId id="259" r:id="rId9"/>
    <p:sldId id="262" r:id="rId10"/>
    <p:sldId id="256" r:id="rId11"/>
    <p:sldId id="267" r:id="rId12"/>
    <p:sldId id="268" r:id="rId13"/>
    <p:sldId id="269" r:id="rId14"/>
    <p:sldId id="270" r:id="rId15"/>
    <p:sldId id="289" r:id="rId16"/>
    <p:sldId id="290" r:id="rId17"/>
    <p:sldId id="291" r:id="rId18"/>
    <p:sldId id="263" r:id="rId19"/>
    <p:sldId id="271" r:id="rId20"/>
    <p:sldId id="272" r:id="rId21"/>
    <p:sldId id="273" r:id="rId22"/>
    <p:sldId id="274" r:id="rId23"/>
    <p:sldId id="292" r:id="rId24"/>
    <p:sldId id="293" r:id="rId25"/>
    <p:sldId id="294" r:id="rId26"/>
    <p:sldId id="264" r:id="rId27"/>
    <p:sldId id="275" r:id="rId28"/>
    <p:sldId id="276" r:id="rId30"/>
    <p:sldId id="277" r:id="rId31"/>
    <p:sldId id="278" r:id="rId32"/>
    <p:sldId id="295" r:id="rId33"/>
    <p:sldId id="279" r:id="rId34"/>
    <p:sldId id="296" r:id="rId35"/>
    <p:sldId id="265" r:id="rId36"/>
    <p:sldId id="285" r:id="rId37"/>
    <p:sldId id="286" r:id="rId38"/>
    <p:sldId id="287" r:id="rId39"/>
    <p:sldId id="288" r:id="rId40"/>
    <p:sldId id="297" r:id="rId41"/>
    <p:sldId id="298" r:id="rId42"/>
    <p:sldId id="299" r:id="rId43"/>
    <p:sldId id="266" r:id="rId44"/>
    <p:sldId id="280" r:id="rId45"/>
    <p:sldId id="281" r:id="rId46"/>
    <p:sldId id="282" r:id="rId47"/>
    <p:sldId id="283" r:id="rId48"/>
    <p:sldId id="300" r:id="rId49"/>
    <p:sldId id="301" r:id="rId50"/>
    <p:sldId id="260" r:id="rId51"/>
    <p:sldId id="261"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40" autoAdjust="0"/>
    <p:restoredTop sz="94660"/>
  </p:normalViewPr>
  <p:slideViewPr>
    <p:cSldViewPr snapToGrid="0">
      <p:cViewPr varScale="1">
        <p:scale>
          <a:sx n="111" d="100"/>
          <a:sy n="111" d="100"/>
        </p:scale>
        <p:origin x="152" y="2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6" Type="http://schemas.openxmlformats.org/officeDocument/2006/relationships/image" Target="../media/image3.svg"/><Relationship Id="rId5" Type="http://schemas.openxmlformats.org/officeDocument/2006/relationships/image" Target="../media/image55.png"/><Relationship Id="rId4" Type="http://schemas.openxmlformats.org/officeDocument/2006/relationships/image" Target="../media/image2.svg"/><Relationship Id="rId3" Type="http://schemas.openxmlformats.org/officeDocument/2006/relationships/image" Target="../media/image54.png"/><Relationship Id="rId2" Type="http://schemas.openxmlformats.org/officeDocument/2006/relationships/image" Target="../media/image1.svg"/><Relationship Id="rId1"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6" Type="http://schemas.openxmlformats.org/officeDocument/2006/relationships/image" Target="../media/image3.svg"/><Relationship Id="rId5" Type="http://schemas.openxmlformats.org/officeDocument/2006/relationships/image" Target="../media/image55.png"/><Relationship Id="rId4" Type="http://schemas.openxmlformats.org/officeDocument/2006/relationships/image" Target="../media/image2.svg"/><Relationship Id="rId3" Type="http://schemas.openxmlformats.org/officeDocument/2006/relationships/image" Target="../media/image54.png"/><Relationship Id="rId2" Type="http://schemas.openxmlformats.org/officeDocument/2006/relationships/image" Target="../media/image1.svg"/><Relationship Id="rId1"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pt>
    <dgm:pt modelId="{4AF52931-E4CA-4429-AACB-B8747CDB2409}">
      <dgm:prSet phldrT="[Text]"/>
      <dgm:spPr/>
      <dgm:t>
        <a:bodyPr rtlCol="0"/>
        <a:lstStyle/>
        <a:p>
          <a:pPr rtl="0">
            <a:lnSpc>
              <a:spcPct val="100000"/>
            </a:lnSpc>
          </a:pPr>
          <a:r>
            <a:rPr lang="en-US" altLang="en-US" noProof="0" dirty="0">
              <a:latin typeface="Microsoft YaHei UI" panose="020B0503020204020204" pitchFamily="34" charset="-122"/>
              <a:ea typeface="Microsoft YaHei UI" panose="020B0503020204020204" pitchFamily="34" charset="-122"/>
            </a:rPr>
            <a:t>improve the level of international education</a:t>
          </a:r>
          <a:endParaRPr lang="zh-CN" altLang="en-US" noProof="0" dirty="0">
            <a:latin typeface="Microsoft YaHei UI" panose="020B0503020204020204" pitchFamily="34" charset="-122"/>
            <a:ea typeface="Microsoft YaHei UI" panose="020B0503020204020204" pitchFamily="34" charset="-122"/>
          </a:endParaRPr>
        </a:p>
      </dgm:t>
    </dgm:pt>
    <dgm:pt modelId="{67B2FC97-2FAE-4EFE-9DEE-E4216C657F35}" cxnId="{F82329C8-C3B2-4E9B-9033-528488D72705}" type="parTrans">
      <dgm:prSet/>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pt>
    <dgm:pt modelId="{D86AF01C-9CBC-41F8-9354-48CD82BDFDC9}" cxnId="{F82329C8-C3B2-4E9B-9033-528488D72705}" type="sibTrans">
      <dgm:prSet/>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pt>
    <dgm:pt modelId="{81BEB84D-9A77-49C6-9301-B3359FCAC75F}">
      <dgm:prSet phldrT="[Text]"/>
      <dgm:spPr/>
      <dgm:t>
        <a:bodyPr rtlCol="0"/>
        <a:lstStyle/>
        <a:p>
          <a:pPr rtl="0">
            <a:lnSpc>
              <a:spcPct val="100000"/>
            </a:lnSpc>
          </a:pPr>
          <a:r>
            <a:rPr lang="en-US" altLang="en-US" noProof="0" dirty="0">
              <a:latin typeface="Microsoft YaHei UI" panose="020B0503020204020204" pitchFamily="34" charset="-122"/>
              <a:ea typeface="Microsoft YaHei UI" panose="020B0503020204020204" pitchFamily="34" charset="-122"/>
            </a:rPr>
            <a:t>create an international educational atmosphere</a:t>
          </a:r>
          <a:endParaRPr lang="zh-CN" altLang="en-US" noProof="0" dirty="0">
            <a:latin typeface="Microsoft YaHei UI" panose="020B0503020204020204" pitchFamily="34" charset="-122"/>
            <a:ea typeface="Microsoft YaHei UI" panose="020B0503020204020204" pitchFamily="34" charset="-122"/>
          </a:endParaRPr>
        </a:p>
      </dgm:t>
    </dgm:pt>
    <dgm:pt modelId="{AE4D0D43-0332-4F79-8D35-BCD8C10758AE}" cxnId="{420EF6C4-7321-43BE-A2FC-253606B1E06A}" type="parTrans">
      <dgm:prSet/>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pt>
    <dgm:pt modelId="{5D260F18-25D2-4074-87F1-7E78DDA61C58}" cxnId="{420EF6C4-7321-43BE-A2FC-253606B1E06A}" type="sibTrans">
      <dgm:prSet/>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pt>
    <dgm:pt modelId="{BFF9359E-E9B1-4B73-BACC-2C7988765B16}">
      <dgm:prSet phldrT="[Text]"/>
      <dgm:spPr/>
      <dgm:t>
        <a:bodyPr rtlCol="0"/>
        <a:lstStyle/>
        <a:p>
          <a:pPr rtl="0">
            <a:lnSpc>
              <a:spcPct val="100000"/>
            </a:lnSpc>
          </a:pPr>
          <a:r>
            <a:rPr lang="en-US" altLang="zh-CN" dirty="0">
              <a:latin typeface="Microsoft YaHei UI" panose="020B0503020204020204" pitchFamily="34" charset="-122"/>
              <a:ea typeface="Microsoft YaHei UI" panose="020B0503020204020204" pitchFamily="34" charset="-122"/>
            </a:rPr>
            <a:t>is the inherent need of educational development and the inevitable requirement of the development.</a:t>
          </a:r>
          <a:endParaRPr lang="zh-CN" altLang="en-US" noProof="0" dirty="0">
            <a:latin typeface="Microsoft YaHei UI" panose="020B0503020204020204" pitchFamily="34" charset="-122"/>
            <a:ea typeface="Microsoft YaHei UI" panose="020B0503020204020204" pitchFamily="34" charset="-122"/>
          </a:endParaRPr>
        </a:p>
      </dgm:t>
    </dgm:pt>
    <dgm:pt modelId="{1CEF1965-C516-4C44-BAE3-2FA3F5116930}" cxnId="{516EC545-1971-48B3-978C-4756FCDCCFD9}" type="sibTrans">
      <dgm:prSet/>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pt>
    <dgm:pt modelId="{6E0A40FA-1B79-4089-8B9A-3BA22865FE4E}" cxnId="{516EC545-1971-48B3-978C-4756FCDCCFD9}" type="parTrans">
      <dgm:prSet/>
      <dgm:spPr/>
      <dgm:t>
        <a:bodyPr rtlCol="0"/>
        <a:lstStyle/>
        <a:p>
          <a:pPr rtl="0"/>
          <a:endParaRPr lang="zh-CN" altLang="en-US" noProof="0" dirty="0">
            <a:latin typeface="Microsoft YaHei UI" panose="020B0503020204020204" pitchFamily="34" charset="-122"/>
            <a:ea typeface="Microsoft YaHei UI" panose="020B0503020204020204" pitchFamily="34" charset="-122"/>
          </a:endParaRPr>
        </a:p>
      </dgm:t>
    </dgm:pt>
    <dgm:pt modelId="{536D0097-A245-4152-8984-CC3ABB7DF273}" type="pres">
      <dgm:prSet presAssocID="{C7720856-93F0-4CC7-B7FD-2466914A11D4}" presName="root" presStyleCnt="0">
        <dgm:presLayoutVars>
          <dgm:dir/>
          <dgm:resizeHandles val="exact"/>
        </dgm:presLayoutVars>
      </dgm:prSet>
      <dgm:spPr/>
    </dgm:pt>
    <dgm:pt modelId="{DB8DBD9D-81A4-425A-BACC-11558B39BA4F}" type="pres">
      <dgm:prSet presAssocID="{4AF52931-E4CA-4429-AACB-B8747CDB2409}" presName="compNode" presStyleCnt="0"/>
      <dgm:spPr/>
    </dgm:pt>
    <dgm:pt modelId="{DE4D0CB4-0619-47EF-A746-365405D39958}" type="pres">
      <dgm:prSet presAssocID="{4AF52931-E4CA-4429-AACB-B8747CDB2409}" presName="bgRect" presStyleLbl="bgShp" presStyleIdx="0" presStyleCnt="3" custLinFactNeighborX="-10316" custLinFactNeighborY="-43"/>
      <dgm:spPr/>
    </dgm:pt>
    <dgm:pt modelId="{ABC6D826-A6E6-42EC-BF0E-9025B33009B2}" type="pres">
      <dgm:prSet presAssocID="{4AF52931-E4CA-4429-AACB-B8747CDB24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3E7294FB-7627-4D43-88C1-EE466B3369AD}" type="pres">
      <dgm:prSet presAssocID="{4AF52931-E4CA-4429-AACB-B8747CDB2409}" presName="spaceRect" presStyleCnt="0"/>
      <dgm:spPr/>
    </dgm:pt>
    <dgm:pt modelId="{573FC8C9-03E6-4269-9DB7-824A4479C21C}" type="pres">
      <dgm:prSet presAssocID="{4AF52931-E4CA-4429-AACB-B8747CDB2409}" presName="parTx" presStyleLbl="revTx" presStyleIdx="0" presStyleCnt="3">
        <dgm:presLayoutVars>
          <dgm:chMax val="0"/>
          <dgm:chPref val="0"/>
        </dgm:presLayoutVars>
      </dgm:prSet>
      <dgm:spPr/>
    </dgm:pt>
    <dgm:pt modelId="{5F2C253B-D9B7-4F6A-BC58-58675D37BE4B}" type="pres">
      <dgm:prSet presAssocID="{D86AF01C-9CBC-41F8-9354-48CD82BDFDC9}" presName="sibTrans" presStyleCnt="0"/>
      <dgm:spPr/>
    </dgm:pt>
    <dgm:pt modelId="{6802359D-3E26-495D-95C0-D50D2FF0A0AB}" type="pres">
      <dgm:prSet presAssocID="{81BEB84D-9A77-49C6-9301-B3359FCAC75F}" presName="compNode" presStyleCnt="0"/>
      <dgm:spPr/>
    </dgm:pt>
    <dgm:pt modelId="{B58CA141-504B-412A-818E-73651C363A3D}" type="pres">
      <dgm:prSet presAssocID="{81BEB84D-9A77-49C6-9301-B3359FCAC75F}" presName="bgRect" presStyleLbl="bgShp" presStyleIdx="1" presStyleCnt="3"/>
      <dgm:spPr/>
    </dgm:pt>
    <dgm:pt modelId="{AFC95015-001F-49EB-8731-0714E310C46E}" type="pres">
      <dgm:prSet presAssocID="{81BEB84D-9A77-49C6-9301-B3359FCAC7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D4F75FDB-FBCC-4B87-AABC-5ADBB261BB02}" type="pres">
      <dgm:prSet presAssocID="{81BEB84D-9A77-49C6-9301-B3359FCAC75F}" presName="spaceRect" presStyleCnt="0"/>
      <dgm:spPr/>
    </dgm:pt>
    <dgm:pt modelId="{8C6416B8-BF6E-4B19-A8CD-80E01FEB1ED8}" type="pres">
      <dgm:prSet presAssocID="{81BEB84D-9A77-49C6-9301-B3359FCAC75F}" presName="parTx" presStyleLbl="revTx" presStyleIdx="1" presStyleCnt="3">
        <dgm:presLayoutVars>
          <dgm:chMax val="0"/>
          <dgm:chPref val="0"/>
        </dgm:presLayoutVars>
      </dgm:prSet>
      <dgm:spPr/>
    </dgm:pt>
    <dgm:pt modelId="{91C06081-CFBE-49AB-AE47-FB2FE4BD1620}" type="pres">
      <dgm:prSet presAssocID="{5D260F18-25D2-4074-87F1-7E78DDA61C58}" presName="sibTrans" presStyleCnt="0"/>
      <dgm:spPr/>
    </dgm:pt>
    <dgm:pt modelId="{780F5C81-E187-46CA-9F2B-7655A74715CA}" type="pres">
      <dgm:prSet presAssocID="{BFF9359E-E9B1-4B73-BACC-2C7988765B16}" presName="compNode" presStyleCnt="0"/>
      <dgm:spPr/>
    </dgm:pt>
    <dgm:pt modelId="{2DD6782C-3741-43AC-8E3F-C7C2A5A092FE}" type="pres">
      <dgm:prSet presAssocID="{BFF9359E-E9B1-4B73-BACC-2C7988765B16}" presName="bgRect" presStyleLbl="bgShp" presStyleIdx="2" presStyleCnt="3"/>
      <dgm:spPr/>
    </dgm:pt>
    <dgm:pt modelId="{22E3D4D5-84E6-41EE-BF94-D56D24841B8B}" type="pres">
      <dgm:prSet presAssocID="{BFF9359E-E9B1-4B73-BACC-2C7988765B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97079802-B104-4A91-9CE1-92B9B5C9364A}" type="pres">
      <dgm:prSet presAssocID="{BFF9359E-E9B1-4B73-BACC-2C7988765B16}" presName="spaceRect" presStyleCnt="0"/>
      <dgm:spPr/>
    </dgm:pt>
    <dgm:pt modelId="{61C9C6B6-F051-4AFC-B696-34674ED32FC0}" type="pres">
      <dgm:prSet presAssocID="{BFF9359E-E9B1-4B73-BACC-2C7988765B16}" presName="parTx" presStyleLbl="revTx" presStyleIdx="2" presStyleCnt="3">
        <dgm:presLayoutVars>
          <dgm:chMax val="0"/>
          <dgm:chPref val="0"/>
        </dgm:presLayoutVars>
      </dgm:prSet>
      <dgm:spPr/>
    </dgm:pt>
  </dgm:ptLst>
  <dgm:cxnLst>
    <dgm:cxn modelId="{6CE42D31-A5CD-4293-9252-02BB7390D545}" type="presOf" srcId="{4AF52931-E4CA-4429-AACB-B8747CDB2409}" destId="{573FC8C9-03E6-4269-9DB7-824A4479C21C}"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F9899549-F706-4D9A-8D30-CC87785A4BD1}" type="presOf" srcId="{BFF9359E-E9B1-4B73-BACC-2C7988765B16}" destId="{61C9C6B6-F051-4AFC-B696-34674ED32FC0}" srcOrd="0" destOrd="0" presId="urn:microsoft.com/office/officeart/2018/2/layout/IconVerticalSolidList"/>
    <dgm:cxn modelId="{745B6C74-C9FD-47F7-996E-2D57D164A5C8}" type="presOf" srcId="{81BEB84D-9A77-49C6-9301-B3359FCAC75F}" destId="{8C6416B8-BF6E-4B19-A8CD-80E01FEB1ED8}" srcOrd="0" destOrd="0" presId="urn:microsoft.com/office/officeart/2018/2/layout/IconVerticalSolidList"/>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0314A3D2-5E17-48C8-86C5-FD62237EACB0}" type="presOf" srcId="{C7720856-93F0-4CC7-B7FD-2466914A11D4}" destId="{536D0097-A245-4152-8984-CC3ABB7DF273}" srcOrd="0" destOrd="0" presId="urn:microsoft.com/office/officeart/2018/2/layout/IconVerticalSolidList"/>
    <dgm:cxn modelId="{98B89911-E2C3-40B5-8E4D-32E9D5AF57FA}" type="presParOf" srcId="{536D0097-A245-4152-8984-CC3ABB7DF273}" destId="{DB8DBD9D-81A4-425A-BACC-11558B39BA4F}" srcOrd="0" destOrd="0" presId="urn:microsoft.com/office/officeart/2018/2/layout/IconVerticalSolidList"/>
    <dgm:cxn modelId="{AC1D2426-5DFE-4D6E-A87C-447D261455F2}" type="presParOf" srcId="{DB8DBD9D-81A4-425A-BACC-11558B39BA4F}" destId="{DE4D0CB4-0619-47EF-A746-365405D39958}" srcOrd="0" destOrd="0" presId="urn:microsoft.com/office/officeart/2018/2/layout/IconVerticalSolidList"/>
    <dgm:cxn modelId="{1D260F22-1154-411C-BE72-65712F06CB44}" type="presParOf" srcId="{DB8DBD9D-81A4-425A-BACC-11558B39BA4F}" destId="{ABC6D826-A6E6-42EC-BF0E-9025B33009B2}" srcOrd="1" destOrd="0" presId="urn:microsoft.com/office/officeart/2018/2/layout/IconVerticalSolidList"/>
    <dgm:cxn modelId="{851491A2-CC50-4F98-8620-1B16BCAA1E5F}" type="presParOf" srcId="{DB8DBD9D-81A4-425A-BACC-11558B39BA4F}" destId="{3E7294FB-7627-4D43-88C1-EE466B3369AD}" srcOrd="2" destOrd="0" presId="urn:microsoft.com/office/officeart/2018/2/layout/IconVerticalSolidList"/>
    <dgm:cxn modelId="{334AEA8F-9DBB-474B-B77E-C1F08C98FC4E}" type="presParOf" srcId="{DB8DBD9D-81A4-425A-BACC-11558B39BA4F}" destId="{573FC8C9-03E6-4269-9DB7-824A4479C21C}" srcOrd="3" destOrd="0" presId="urn:microsoft.com/office/officeart/2018/2/layout/IconVerticalSolidList"/>
    <dgm:cxn modelId="{254B904F-3F35-42D3-93F4-1CDEA88A8153}" type="presParOf" srcId="{536D0097-A245-4152-8984-CC3ABB7DF273}" destId="{5F2C253B-D9B7-4F6A-BC58-58675D37BE4B}" srcOrd="1" destOrd="0" presId="urn:microsoft.com/office/officeart/2018/2/layout/IconVerticalSolidList"/>
    <dgm:cxn modelId="{EA473A5F-67A7-465E-8AF0-BCC7AA4998D7}" type="presParOf" srcId="{536D0097-A245-4152-8984-CC3ABB7DF273}" destId="{6802359D-3E26-495D-95C0-D50D2FF0A0AB}" srcOrd="2" destOrd="0" presId="urn:microsoft.com/office/officeart/2018/2/layout/IconVerticalSolidList"/>
    <dgm:cxn modelId="{3EA1E20D-3681-4C75-B15D-5D1DD3930DEE}" type="presParOf" srcId="{6802359D-3E26-495D-95C0-D50D2FF0A0AB}" destId="{B58CA141-504B-412A-818E-73651C363A3D}" srcOrd="0" destOrd="0" presId="urn:microsoft.com/office/officeart/2018/2/layout/IconVerticalSolidList"/>
    <dgm:cxn modelId="{FDCE3AB2-924B-400D-A9DE-D08297DAF291}" type="presParOf" srcId="{6802359D-3E26-495D-95C0-D50D2FF0A0AB}" destId="{AFC95015-001F-49EB-8731-0714E310C46E}" srcOrd="1" destOrd="0" presId="urn:microsoft.com/office/officeart/2018/2/layout/IconVerticalSolidList"/>
    <dgm:cxn modelId="{BDA015F8-97AE-48DF-93CC-7552465E4756}" type="presParOf" srcId="{6802359D-3E26-495D-95C0-D50D2FF0A0AB}" destId="{D4F75FDB-FBCC-4B87-AABC-5ADBB261BB02}" srcOrd="2" destOrd="0" presId="urn:microsoft.com/office/officeart/2018/2/layout/IconVerticalSolidList"/>
    <dgm:cxn modelId="{9F0D6FCF-B728-4D45-BA20-DEE7162FFE27}" type="presParOf" srcId="{6802359D-3E26-495D-95C0-D50D2FF0A0AB}" destId="{8C6416B8-BF6E-4B19-A8CD-80E01FEB1ED8}" srcOrd="3" destOrd="0" presId="urn:microsoft.com/office/officeart/2018/2/layout/IconVerticalSolidList"/>
    <dgm:cxn modelId="{473851C0-4FDC-4DB1-8FC0-25AAC7B6CF71}" type="presParOf" srcId="{536D0097-A245-4152-8984-CC3ABB7DF273}" destId="{91C06081-CFBE-49AB-AE47-FB2FE4BD1620}" srcOrd="3" destOrd="0" presId="urn:microsoft.com/office/officeart/2018/2/layout/IconVerticalSolidList"/>
    <dgm:cxn modelId="{9CA6B505-46F0-4253-ADF2-226B921D100B}" type="presParOf" srcId="{536D0097-A245-4152-8984-CC3ABB7DF273}" destId="{780F5C81-E187-46CA-9F2B-7655A74715CA}" srcOrd="4" destOrd="0" presId="urn:microsoft.com/office/officeart/2018/2/layout/IconVerticalSolidList"/>
    <dgm:cxn modelId="{9D4847BD-25B9-4A68-8068-0711BBEAA0D7}" type="presParOf" srcId="{780F5C81-E187-46CA-9F2B-7655A74715CA}" destId="{2DD6782C-3741-43AC-8E3F-C7C2A5A092FE}" srcOrd="0" destOrd="0" presId="urn:microsoft.com/office/officeart/2018/2/layout/IconVerticalSolidList"/>
    <dgm:cxn modelId="{59281DA9-0529-406E-9193-EE63F35ED646}" type="presParOf" srcId="{780F5C81-E187-46CA-9F2B-7655A74715CA}" destId="{22E3D4D5-84E6-41EE-BF94-D56D24841B8B}" srcOrd="1" destOrd="0" presId="urn:microsoft.com/office/officeart/2018/2/layout/IconVerticalSolidList"/>
    <dgm:cxn modelId="{A8B9FF69-B1EC-4F7B-AF3A-3114F1BD1D77}" type="presParOf" srcId="{780F5C81-E187-46CA-9F2B-7655A74715CA}" destId="{97079802-B104-4A91-9CE1-92B9B5C9364A}" srcOrd="2" destOrd="0" presId="urn:microsoft.com/office/officeart/2018/2/layout/IconVerticalSolidList"/>
    <dgm:cxn modelId="{B7EF2B86-7E13-4C54-9A10-7AF5ADA58315}" type="presParOf" srcId="{780F5C81-E187-46CA-9F2B-7655A74715CA}" destId="{61C9C6B6-F051-4AFC-B696-34674ED32FC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03D04-C97E-4622-AE07-D0307CB3B4CA}" type="doc">
      <dgm:prSet loTypeId="urn:microsoft.com/office/officeart/2016/7/layout/RepeatingBendingProcessNew" loCatId="process" qsTypeId="urn:microsoft.com/office/officeart/2005/8/quickstyle/simple2" qsCatId="simple" csTypeId="urn:microsoft.com/office/officeart/2005/8/colors/colorful1" csCatId="colorful" phldr="1"/>
      <dgm:spPr/>
      <dgm:t>
        <a:bodyPr rtlCol="0"/>
        <a:lstStyle/>
        <a:p>
          <a:pPr rtl="0"/>
          <a:endParaRPr lang="en-US"/>
        </a:p>
      </dgm:t>
    </dgm:pt>
    <dgm:pt modelId="{AAC263CB-8256-4B03-92FE-1622698FB3E9}">
      <dgm:prSet custT="1"/>
      <dgm:spPr/>
      <dgm:t>
        <a:bodyPr rtlCol="0" anchor="ctr"/>
        <a:lstStyle/>
        <a:p>
          <a:pPr rtl="0"/>
          <a:r>
            <a:rPr lang="en-US" altLang="zh-CN" sz="2000" noProof="0" dirty="0">
              <a:solidFill>
                <a:schemeClr val="bg1"/>
              </a:solidFill>
              <a:latin typeface="Microsoft YaHei UI" panose="020B0503020204020204" pitchFamily="34" charset="-122"/>
              <a:ea typeface="Microsoft YaHei UI" panose="020B0503020204020204" pitchFamily="34" charset="-122"/>
            </a:rPr>
            <a:t>Student flow and exchange from different countries</a:t>
          </a:r>
          <a:endParaRPr lang="zh-CN" altLang="en-US" sz="2000" noProof="0" dirty="0">
            <a:solidFill>
              <a:schemeClr val="bg1"/>
            </a:solidFill>
            <a:latin typeface="Microsoft YaHei UI" panose="020B0503020204020204" pitchFamily="34" charset="-122"/>
            <a:ea typeface="Microsoft YaHei UI" panose="020B0503020204020204" pitchFamily="34" charset="-122"/>
          </a:endParaRPr>
        </a:p>
      </dgm:t>
    </dgm:pt>
    <dgm:pt modelId="{0BEED663-FC38-4EAD-940F-4C475D2C87DB}" cxnId="{C5E94186-9CB6-4C42-92B3-C546CC53A7B9}" type="parTrans">
      <dgm:prSet/>
      <dgm:spPr/>
      <dgm:t>
        <a:bodyPr rtlCol="0"/>
        <a:lstStyle/>
        <a:p>
          <a:pPr rtl="0"/>
          <a:endParaRPr lang="zh-CN" altLang="en-US" sz="2000" noProof="0" dirty="0">
            <a:latin typeface="Microsoft YaHei UI" panose="020B0503020204020204" pitchFamily="34" charset="-122"/>
            <a:ea typeface="Microsoft YaHei UI" panose="020B0503020204020204" pitchFamily="34" charset="-122"/>
          </a:endParaRPr>
        </a:p>
      </dgm:t>
    </dgm:pt>
    <dgm:pt modelId="{808B76D0-8EC7-469A-93AC-7A6017188A9D}" cxnId="{C5E94186-9CB6-4C42-92B3-C546CC53A7B9}" type="sibTrans">
      <dgm:prSet custT="1"/>
      <dgm:spPr/>
      <dgm:t>
        <a:bodyPr rtlCol="0"/>
        <a:lstStyle/>
        <a:p>
          <a:pPr rtl="0"/>
          <a:endParaRPr lang="zh-CN" altLang="en-US" sz="2000" noProof="0" dirty="0">
            <a:latin typeface="Microsoft YaHei UI" panose="020B0503020204020204" pitchFamily="34" charset="-122"/>
            <a:ea typeface="Microsoft YaHei UI" panose="020B0503020204020204" pitchFamily="34" charset="-122"/>
          </a:endParaRPr>
        </a:p>
      </dgm:t>
    </dgm:pt>
    <dgm:pt modelId="{4E8D2E69-0173-4BD3-B96A-7A9C5DD12B47}">
      <dgm:prSet custT="1"/>
      <dgm:spPr/>
      <dgm:t>
        <a:bodyPr rtlCol="0" anchor="ctr"/>
        <a:lstStyle/>
        <a:p>
          <a:pPr rtl="0"/>
          <a:r>
            <a:rPr lang="en-US" altLang="zh-CN" sz="2000" noProof="0" dirty="0">
              <a:solidFill>
                <a:schemeClr val="bg1"/>
              </a:solidFill>
              <a:latin typeface="Microsoft YaHei UI" panose="020B0503020204020204" pitchFamily="34" charset="-122"/>
              <a:ea typeface="Microsoft YaHei UI" panose="020B0503020204020204" pitchFamily="34" charset="-122"/>
            </a:rPr>
            <a:t>Cultivating talents with global competence for the country and the world</a:t>
          </a:r>
          <a:endParaRPr lang="zh-CN" altLang="en-US" sz="2000" noProof="0" dirty="0">
            <a:solidFill>
              <a:schemeClr val="bg1"/>
            </a:solidFill>
            <a:latin typeface="Microsoft YaHei UI" panose="020B0503020204020204" pitchFamily="34" charset="-122"/>
            <a:ea typeface="Microsoft YaHei UI" panose="020B0503020204020204" pitchFamily="34" charset="-122"/>
          </a:endParaRPr>
        </a:p>
      </dgm:t>
    </dgm:pt>
    <dgm:pt modelId="{B954BF22-E3B3-4A1C-802E-590228BE2D9C}" cxnId="{0F866C41-EB5F-47BD-A2CD-A58671F15B67}" type="parTrans">
      <dgm:prSet/>
      <dgm:spPr/>
      <dgm:t>
        <a:bodyPr rtlCol="0"/>
        <a:lstStyle/>
        <a:p>
          <a:pPr rtl="0"/>
          <a:endParaRPr lang="zh-CN" altLang="en-US" sz="2000" noProof="0" dirty="0">
            <a:latin typeface="Microsoft YaHei UI" panose="020B0503020204020204" pitchFamily="34" charset="-122"/>
            <a:ea typeface="Microsoft YaHei UI" panose="020B0503020204020204" pitchFamily="34" charset="-122"/>
          </a:endParaRPr>
        </a:p>
      </dgm:t>
    </dgm:pt>
    <dgm:pt modelId="{FEF1E80E-8A9E-4B0A-817C-2A4CFDCF3FB2}" cxnId="{0F866C41-EB5F-47BD-A2CD-A58671F15B67}" type="sibTrans">
      <dgm:prSet custT="1"/>
      <dgm:spPr/>
      <dgm:t>
        <a:bodyPr rtlCol="0"/>
        <a:lstStyle/>
        <a:p>
          <a:pPr rtl="0"/>
          <a:endParaRPr lang="zh-CN" altLang="en-US" sz="2000" noProof="0" dirty="0">
            <a:latin typeface="Microsoft YaHei UI" panose="020B0503020204020204" pitchFamily="34" charset="-122"/>
            <a:ea typeface="Microsoft YaHei UI" panose="020B0503020204020204" pitchFamily="34" charset="-122"/>
          </a:endParaRPr>
        </a:p>
      </dgm:t>
    </dgm:pt>
    <dgm:pt modelId="{93A6A030-ABAB-4EFA-B539-0FDB3E07C1EF}">
      <dgm:prSet custT="1"/>
      <dgm:spPr/>
      <dgm:t>
        <a:bodyPr rtlCol="0" anchor="ctr"/>
        <a:lstStyle/>
        <a:p>
          <a:pPr rtl="0"/>
          <a:r>
            <a:rPr lang="en-US" altLang="en-US" sz="2000" noProof="0" dirty="0">
              <a:solidFill>
                <a:schemeClr val="bg1"/>
              </a:solidFill>
              <a:latin typeface="Microsoft YaHei UI" panose="020B0503020204020204" pitchFamily="34" charset="-122"/>
              <a:ea typeface="Microsoft YaHei UI" panose="020B0503020204020204" pitchFamily="34" charset="-122"/>
            </a:rPr>
            <a:t>Accelerate the development of the country</a:t>
          </a:r>
          <a:endParaRPr lang="zh-CN" altLang="en-US" sz="2000" noProof="0" dirty="0">
            <a:solidFill>
              <a:schemeClr val="bg1"/>
            </a:solidFill>
            <a:latin typeface="Microsoft YaHei UI" panose="020B0503020204020204" pitchFamily="34" charset="-122"/>
            <a:ea typeface="Microsoft YaHei UI" panose="020B0503020204020204" pitchFamily="34" charset="-122"/>
          </a:endParaRPr>
        </a:p>
      </dgm:t>
    </dgm:pt>
    <dgm:pt modelId="{3D674B97-6DC6-4A12-85BA-0976D3064237}" cxnId="{4B40C8DC-6B57-4F5B-8440-7241C649700B}" type="parTrans">
      <dgm:prSet/>
      <dgm:spPr/>
      <dgm:t>
        <a:bodyPr rtlCol="0"/>
        <a:lstStyle/>
        <a:p>
          <a:pPr rtl="0"/>
          <a:endParaRPr lang="zh-CN" altLang="en-US" sz="2000" noProof="0" dirty="0">
            <a:latin typeface="Microsoft YaHei UI" panose="020B0503020204020204" pitchFamily="34" charset="-122"/>
            <a:ea typeface="Microsoft YaHei UI" panose="020B0503020204020204" pitchFamily="34" charset="-122"/>
          </a:endParaRPr>
        </a:p>
      </dgm:t>
    </dgm:pt>
    <dgm:pt modelId="{BFE0749E-E343-4A6F-BD09-2810EE6B4BD7}" cxnId="{4B40C8DC-6B57-4F5B-8440-7241C649700B}" type="sibTrans">
      <dgm:prSet custT="1"/>
      <dgm:spPr/>
      <dgm:t>
        <a:bodyPr rtlCol="0"/>
        <a:lstStyle/>
        <a:p>
          <a:pPr rtl="0"/>
          <a:endParaRPr lang="zh-CN" altLang="en-US" sz="2000" noProof="0" dirty="0">
            <a:latin typeface="Microsoft YaHei UI" panose="020B0503020204020204" pitchFamily="34" charset="-122"/>
            <a:ea typeface="Microsoft YaHei UI" panose="020B0503020204020204" pitchFamily="34" charset="-122"/>
          </a:endParaRPr>
        </a:p>
      </dgm:t>
    </dgm:pt>
    <dgm:pt modelId="{76D56F19-2708-49DB-8F92-D8AC45F23A9A}">
      <dgm:prSet custT="1"/>
      <dgm:spPr>
        <a:solidFill>
          <a:schemeClr val="accent1"/>
        </a:solidFill>
      </dgm:spPr>
      <dgm:t>
        <a:bodyPr rtlCol="0" anchor="ctr"/>
        <a:lstStyle/>
        <a:p>
          <a:pPr rtl="0"/>
          <a:r>
            <a:rPr lang="en-US" altLang="en-US" sz="2000" noProof="0" dirty="0">
              <a:solidFill>
                <a:schemeClr val="bg1"/>
              </a:solidFill>
              <a:latin typeface="Microsoft YaHei UI" panose="020B0503020204020204" pitchFamily="34" charset="-122"/>
              <a:ea typeface="Microsoft YaHei UI" panose="020B0503020204020204" pitchFamily="34" charset="-122"/>
            </a:rPr>
            <a:t>Realize the sustainable development of the world</a:t>
          </a:r>
          <a:endParaRPr lang="zh-CN" altLang="en-US" sz="2000" noProof="0" dirty="0">
            <a:solidFill>
              <a:schemeClr val="bg1"/>
            </a:solidFill>
            <a:latin typeface="Microsoft YaHei UI" panose="020B0503020204020204" pitchFamily="34" charset="-122"/>
            <a:ea typeface="Microsoft YaHei UI" panose="020B0503020204020204" pitchFamily="34" charset="-122"/>
          </a:endParaRPr>
        </a:p>
      </dgm:t>
    </dgm:pt>
    <dgm:pt modelId="{EC8965A1-F755-4945-8AAC-DCF1F68F011E}" cxnId="{32E90211-17E0-4DDF-9274-DD3E46D811B8}" type="sibTrans">
      <dgm:prSet/>
      <dgm:spPr/>
      <dgm:t>
        <a:bodyPr rtlCol="0"/>
        <a:lstStyle/>
        <a:p>
          <a:pPr rtl="0"/>
          <a:endParaRPr lang="zh-CN" altLang="en-US" sz="2000" noProof="0" dirty="0">
            <a:latin typeface="Microsoft YaHei UI" panose="020B0503020204020204" pitchFamily="34" charset="-122"/>
            <a:ea typeface="Microsoft YaHei UI" panose="020B0503020204020204" pitchFamily="34" charset="-122"/>
          </a:endParaRPr>
        </a:p>
      </dgm:t>
    </dgm:pt>
    <dgm:pt modelId="{9D5610C2-0A12-494A-AC46-8DD17C08B09F}" cxnId="{32E90211-17E0-4DDF-9274-DD3E46D811B8}" type="parTrans">
      <dgm:prSet/>
      <dgm:spPr/>
      <dgm:t>
        <a:bodyPr rtlCol="0"/>
        <a:lstStyle/>
        <a:p>
          <a:pPr rtl="0"/>
          <a:endParaRPr lang="zh-CN" altLang="en-US" sz="2000" noProof="0" dirty="0">
            <a:latin typeface="Microsoft YaHei UI" panose="020B0503020204020204" pitchFamily="34" charset="-122"/>
            <a:ea typeface="Microsoft YaHei UI" panose="020B0503020204020204" pitchFamily="34" charset="-122"/>
          </a:endParaRPr>
        </a:p>
      </dgm:t>
    </dgm:pt>
    <dgm:pt modelId="{C7117AA3-29D3-A641-A58D-533CC172901B}" type="pres">
      <dgm:prSet presAssocID="{D4503D04-C97E-4622-AE07-D0307CB3B4CA}" presName="Name0" presStyleCnt="0">
        <dgm:presLayoutVars>
          <dgm:dir/>
          <dgm:resizeHandles val="exact"/>
        </dgm:presLayoutVars>
      </dgm:prSet>
      <dgm:spPr/>
    </dgm:pt>
    <dgm:pt modelId="{591CA60E-213E-7B4B-B9DE-D89D137D3DA9}" type="pres">
      <dgm:prSet presAssocID="{AAC263CB-8256-4B03-92FE-1622698FB3E9}" presName="node" presStyleLbl="node1" presStyleIdx="0" presStyleCnt="4" custScaleX="113879">
        <dgm:presLayoutVars>
          <dgm:bulletEnabled val="1"/>
        </dgm:presLayoutVars>
      </dgm:prSet>
      <dgm:spPr/>
    </dgm:pt>
    <dgm:pt modelId="{0B9714F2-E001-9048-99B0-C46EAB1CEAC1}" type="pres">
      <dgm:prSet presAssocID="{808B76D0-8EC7-469A-93AC-7A6017188A9D}" presName="sibTrans" presStyleLbl="sibTrans1D1" presStyleIdx="0" presStyleCnt="3"/>
      <dgm:spPr/>
    </dgm:pt>
    <dgm:pt modelId="{DBF0B936-C069-4B45-92D0-BC84490381D7}" type="pres">
      <dgm:prSet presAssocID="{808B76D0-8EC7-469A-93AC-7A6017188A9D}" presName="connectorText" presStyleLbl="sibTrans1D1" presStyleIdx="0" presStyleCnt="3"/>
      <dgm:spPr/>
    </dgm:pt>
    <dgm:pt modelId="{1FC37317-8B75-7A4E-B46A-6C6A45F69C67}" type="pres">
      <dgm:prSet presAssocID="{4E8D2E69-0173-4BD3-B96A-7A9C5DD12B47}" presName="node" presStyleLbl="node1" presStyleIdx="1" presStyleCnt="4" custScaleX="114833">
        <dgm:presLayoutVars>
          <dgm:bulletEnabled val="1"/>
        </dgm:presLayoutVars>
      </dgm:prSet>
      <dgm:spPr/>
    </dgm:pt>
    <dgm:pt modelId="{DD741774-D280-DD46-9C9B-33FE253D22FC}" type="pres">
      <dgm:prSet presAssocID="{FEF1E80E-8A9E-4B0A-817C-2A4CFDCF3FB2}" presName="sibTrans" presStyleLbl="sibTrans1D1" presStyleIdx="1" presStyleCnt="3"/>
      <dgm:spPr/>
    </dgm:pt>
    <dgm:pt modelId="{B4080084-7793-E342-92FE-F348EAFF157C}" type="pres">
      <dgm:prSet presAssocID="{FEF1E80E-8A9E-4B0A-817C-2A4CFDCF3FB2}" presName="connectorText" presStyleLbl="sibTrans1D1" presStyleIdx="1" presStyleCnt="3"/>
      <dgm:spPr/>
    </dgm:pt>
    <dgm:pt modelId="{F14BE627-E883-874F-A626-EC388DCE8D9B}" type="pres">
      <dgm:prSet presAssocID="{93A6A030-ABAB-4EFA-B539-0FDB3E07C1EF}" presName="node" presStyleLbl="node1" presStyleIdx="2" presStyleCnt="4" custScaleX="113238">
        <dgm:presLayoutVars>
          <dgm:bulletEnabled val="1"/>
        </dgm:presLayoutVars>
      </dgm:prSet>
      <dgm:spPr/>
    </dgm:pt>
    <dgm:pt modelId="{63AED5AC-6A4E-294A-8C0F-D72D7D241108}" type="pres">
      <dgm:prSet presAssocID="{BFE0749E-E343-4A6F-BD09-2810EE6B4BD7}" presName="sibTrans" presStyleLbl="sibTrans1D1" presStyleIdx="2" presStyleCnt="3"/>
      <dgm:spPr/>
    </dgm:pt>
    <dgm:pt modelId="{A4A67B76-88B9-3B42-B3EF-AFCDA17E5E1C}" type="pres">
      <dgm:prSet presAssocID="{BFE0749E-E343-4A6F-BD09-2810EE6B4BD7}" presName="connectorText" presStyleLbl="sibTrans1D1" presStyleIdx="2" presStyleCnt="3"/>
      <dgm:spPr/>
    </dgm:pt>
    <dgm:pt modelId="{D42A6699-F599-8045-897A-5A654DF673C0}" type="pres">
      <dgm:prSet presAssocID="{76D56F19-2708-49DB-8F92-D8AC45F23A9A}" presName="node" presStyleLbl="node1" presStyleIdx="3" presStyleCnt="4" custScaleX="115467" custLinFactNeighborX="630" custLinFactNeighborY="131">
        <dgm:presLayoutVars>
          <dgm:bulletEnabled val="1"/>
        </dgm:presLayoutVars>
      </dgm:prSet>
      <dgm:spPr/>
    </dgm:pt>
  </dgm:ptLst>
  <dgm:cxnLst>
    <dgm:cxn modelId="{66512605-B992-8044-B3E6-E4EF4B6992BD}" type="presOf" srcId="{FEF1E80E-8A9E-4B0A-817C-2A4CFDCF3FB2}" destId="{DD741774-D280-DD46-9C9B-33FE253D22FC}" srcOrd="0" destOrd="0" presId="urn:microsoft.com/office/officeart/2016/7/layout/RepeatingBendingProcessNew"/>
    <dgm:cxn modelId="{A9B54F08-706D-074E-8E9A-EBFEEAA22FAA}" type="presOf" srcId="{808B76D0-8EC7-469A-93AC-7A6017188A9D}" destId="{DBF0B936-C069-4B45-92D0-BC84490381D7}" srcOrd="1" destOrd="0" presId="urn:microsoft.com/office/officeart/2016/7/layout/RepeatingBendingProcessNew"/>
    <dgm:cxn modelId="{E8FDC109-B482-B84E-95EE-92A52C5C47F4}" type="presOf" srcId="{76D56F19-2708-49DB-8F92-D8AC45F23A9A}" destId="{D42A6699-F599-8045-897A-5A654DF673C0}" srcOrd="0" destOrd="0" presId="urn:microsoft.com/office/officeart/2016/7/layout/RepeatingBendingProcessNew"/>
    <dgm:cxn modelId="{32E90211-17E0-4DDF-9274-DD3E46D811B8}" srcId="{D4503D04-C97E-4622-AE07-D0307CB3B4CA}" destId="{76D56F19-2708-49DB-8F92-D8AC45F23A9A}" srcOrd="3" destOrd="0" parTransId="{9D5610C2-0A12-494A-AC46-8DD17C08B09F}" sibTransId="{EC8965A1-F755-4945-8AAC-DCF1F68F011E}"/>
    <dgm:cxn modelId="{00653E19-B8E7-A740-A472-1977092F60A0}" type="presOf" srcId="{4E8D2E69-0173-4BD3-B96A-7A9C5DD12B47}" destId="{1FC37317-8B75-7A4E-B46A-6C6A45F69C67}" srcOrd="0" destOrd="0" presId="urn:microsoft.com/office/officeart/2016/7/layout/RepeatingBendingProcessNew"/>
    <dgm:cxn modelId="{D907A31C-5CFB-374D-89E1-68F3C8505565}" type="presOf" srcId="{BFE0749E-E343-4A6F-BD09-2810EE6B4BD7}" destId="{A4A67B76-88B9-3B42-B3EF-AFCDA17E5E1C}" srcOrd="1" destOrd="0" presId="urn:microsoft.com/office/officeart/2016/7/layout/RepeatingBendingProcessNew"/>
    <dgm:cxn modelId="{0F866C41-EB5F-47BD-A2CD-A58671F15B67}" srcId="{D4503D04-C97E-4622-AE07-D0307CB3B4CA}" destId="{4E8D2E69-0173-4BD3-B96A-7A9C5DD12B47}" srcOrd="1" destOrd="0" parTransId="{B954BF22-E3B3-4A1C-802E-590228BE2D9C}" sibTransId="{FEF1E80E-8A9E-4B0A-817C-2A4CFDCF3FB2}"/>
    <dgm:cxn modelId="{6CE97453-8862-AD4C-A88F-D046002A23EE}" type="presOf" srcId="{FEF1E80E-8A9E-4B0A-817C-2A4CFDCF3FB2}" destId="{B4080084-7793-E342-92FE-F348EAFF157C}" srcOrd="1" destOrd="0" presId="urn:microsoft.com/office/officeart/2016/7/layout/RepeatingBendingProcessNew"/>
    <dgm:cxn modelId="{C5E94186-9CB6-4C42-92B3-C546CC53A7B9}" srcId="{D4503D04-C97E-4622-AE07-D0307CB3B4CA}" destId="{AAC263CB-8256-4B03-92FE-1622698FB3E9}" srcOrd="0" destOrd="0" parTransId="{0BEED663-FC38-4EAD-940F-4C475D2C87DB}" sibTransId="{808B76D0-8EC7-469A-93AC-7A6017188A9D}"/>
    <dgm:cxn modelId="{47016397-455F-EC49-8301-8A7FB8F85FB3}" type="presOf" srcId="{D4503D04-C97E-4622-AE07-D0307CB3B4CA}" destId="{C7117AA3-29D3-A641-A58D-533CC172901B}" srcOrd="0" destOrd="0" presId="urn:microsoft.com/office/officeart/2016/7/layout/RepeatingBendingProcessNew"/>
    <dgm:cxn modelId="{9AC8BDBC-6730-B045-9CCF-76DAB6ABAAE6}" type="presOf" srcId="{BFE0749E-E343-4A6F-BD09-2810EE6B4BD7}" destId="{63AED5AC-6A4E-294A-8C0F-D72D7D241108}" srcOrd="0" destOrd="0" presId="urn:microsoft.com/office/officeart/2016/7/layout/RepeatingBendingProcessNew"/>
    <dgm:cxn modelId="{FE75BCD7-BEFD-2B4A-857D-4205F1F546BF}" type="presOf" srcId="{AAC263CB-8256-4B03-92FE-1622698FB3E9}" destId="{591CA60E-213E-7B4B-B9DE-D89D137D3DA9}" srcOrd="0" destOrd="0" presId="urn:microsoft.com/office/officeart/2016/7/layout/RepeatingBendingProcessNew"/>
    <dgm:cxn modelId="{84E8A2D8-19F1-F847-BCDE-877F09D08EDA}" type="presOf" srcId="{93A6A030-ABAB-4EFA-B539-0FDB3E07C1EF}" destId="{F14BE627-E883-874F-A626-EC388DCE8D9B}" srcOrd="0" destOrd="0" presId="urn:microsoft.com/office/officeart/2016/7/layout/RepeatingBendingProcessNew"/>
    <dgm:cxn modelId="{4B40C8DC-6B57-4F5B-8440-7241C649700B}" srcId="{D4503D04-C97E-4622-AE07-D0307CB3B4CA}" destId="{93A6A030-ABAB-4EFA-B539-0FDB3E07C1EF}" srcOrd="2" destOrd="0" parTransId="{3D674B97-6DC6-4A12-85BA-0976D3064237}" sibTransId="{BFE0749E-E343-4A6F-BD09-2810EE6B4BD7}"/>
    <dgm:cxn modelId="{670470FF-28F5-8747-80CB-D5309335BE4E}" type="presOf" srcId="{808B76D0-8EC7-469A-93AC-7A6017188A9D}" destId="{0B9714F2-E001-9048-99B0-C46EAB1CEAC1}" srcOrd="0" destOrd="0" presId="urn:microsoft.com/office/officeart/2016/7/layout/RepeatingBendingProcessNew"/>
    <dgm:cxn modelId="{54EC6AF8-8601-FB4F-A2D0-DB03BBC973B1}" type="presParOf" srcId="{C7117AA3-29D3-A641-A58D-533CC172901B}" destId="{591CA60E-213E-7B4B-B9DE-D89D137D3DA9}" srcOrd="0" destOrd="0" presId="urn:microsoft.com/office/officeart/2016/7/layout/RepeatingBendingProcessNew"/>
    <dgm:cxn modelId="{6386B277-0B98-3845-B375-656F6843D11A}" type="presParOf" srcId="{C7117AA3-29D3-A641-A58D-533CC172901B}" destId="{0B9714F2-E001-9048-99B0-C46EAB1CEAC1}" srcOrd="1" destOrd="0" presId="urn:microsoft.com/office/officeart/2016/7/layout/RepeatingBendingProcessNew"/>
    <dgm:cxn modelId="{76384253-4A53-B443-80FD-2EF068156A86}" type="presParOf" srcId="{0B9714F2-E001-9048-99B0-C46EAB1CEAC1}" destId="{DBF0B936-C069-4B45-92D0-BC84490381D7}" srcOrd="0" destOrd="0" presId="urn:microsoft.com/office/officeart/2016/7/layout/RepeatingBendingProcessNew"/>
    <dgm:cxn modelId="{E8588933-DC2A-1949-97A0-149E024060BF}" type="presParOf" srcId="{C7117AA3-29D3-A641-A58D-533CC172901B}" destId="{1FC37317-8B75-7A4E-B46A-6C6A45F69C67}" srcOrd="2" destOrd="0" presId="urn:microsoft.com/office/officeart/2016/7/layout/RepeatingBendingProcessNew"/>
    <dgm:cxn modelId="{AC78AD39-C148-BB4D-98EA-D6CD0C26FBA7}" type="presParOf" srcId="{C7117AA3-29D3-A641-A58D-533CC172901B}" destId="{DD741774-D280-DD46-9C9B-33FE253D22FC}" srcOrd="3" destOrd="0" presId="urn:microsoft.com/office/officeart/2016/7/layout/RepeatingBendingProcessNew"/>
    <dgm:cxn modelId="{9CE3DEE8-B926-6B48-99A6-61F253EB87DF}" type="presParOf" srcId="{DD741774-D280-DD46-9C9B-33FE253D22FC}" destId="{B4080084-7793-E342-92FE-F348EAFF157C}" srcOrd="0" destOrd="0" presId="urn:microsoft.com/office/officeart/2016/7/layout/RepeatingBendingProcessNew"/>
    <dgm:cxn modelId="{EC00BA5B-7C94-D14D-A573-503F23913101}" type="presParOf" srcId="{C7117AA3-29D3-A641-A58D-533CC172901B}" destId="{F14BE627-E883-874F-A626-EC388DCE8D9B}" srcOrd="4" destOrd="0" presId="urn:microsoft.com/office/officeart/2016/7/layout/RepeatingBendingProcessNew"/>
    <dgm:cxn modelId="{C959B72A-D800-9544-8676-DE829FFB4EA1}" type="presParOf" srcId="{C7117AA3-29D3-A641-A58D-533CC172901B}" destId="{63AED5AC-6A4E-294A-8C0F-D72D7D241108}" srcOrd="5" destOrd="0" presId="urn:microsoft.com/office/officeart/2016/7/layout/RepeatingBendingProcessNew"/>
    <dgm:cxn modelId="{DABC8E6C-99C5-3340-95B9-6CF8BC427CA3}" type="presParOf" srcId="{63AED5AC-6A4E-294A-8C0F-D72D7D241108}" destId="{A4A67B76-88B9-3B42-B3EF-AFCDA17E5E1C}" srcOrd="0" destOrd="0" presId="urn:microsoft.com/office/officeart/2016/7/layout/RepeatingBendingProcessNew"/>
    <dgm:cxn modelId="{AA62AE45-F47E-C040-8561-C054B92C617C}" type="presParOf" srcId="{C7117AA3-29D3-A641-A58D-533CC172901B}" destId="{D42A6699-F599-8045-897A-5A654DF673C0}" srcOrd="6" destOrd="0" presId="urn:microsoft.com/office/officeart/2016/7/layout/RepeatingBendingProcessNew"/>
  </dgm:cxnLst>
  <dgm:bg/>
  <dgm:whole>
    <a:effectLst/>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D0CB4-0619-47EF-A746-365405D39958}">
      <dsp:nvSpPr>
        <dsp:cNvPr id="0" name=""/>
        <dsp:cNvSpPr/>
      </dsp:nvSpPr>
      <dsp:spPr>
        <a:xfrm>
          <a:off x="0" y="1613"/>
          <a:ext cx="4716462" cy="9140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6D826-A6E6-42EC-BF0E-9025B33009B2}">
      <dsp:nvSpPr>
        <dsp:cNvPr id="0" name=""/>
        <dsp:cNvSpPr/>
      </dsp:nvSpPr>
      <dsp:spPr>
        <a:xfrm>
          <a:off x="276499" y="207667"/>
          <a:ext cx="503218" cy="5027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3FC8C9-03E6-4269-9DB7-824A4479C21C}">
      <dsp:nvSpPr>
        <dsp:cNvPr id="0" name=""/>
        <dsp:cNvSpPr/>
      </dsp:nvSpPr>
      <dsp:spPr>
        <a:xfrm>
          <a:off x="1056217" y="2006"/>
          <a:ext cx="3534123" cy="91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31" tIns="96831" rIns="96831" bIns="96831" numCol="1" spcCol="1270" rtlCol="0" anchor="ctr" anchorCtr="0">
          <a:noAutofit/>
        </a:bodyPr>
        <a:lstStyle/>
        <a:p>
          <a:pPr marL="0" lvl="0" indent="0" algn="l" defTabSz="622300" rtl="0">
            <a:lnSpc>
              <a:spcPct val="100000"/>
            </a:lnSpc>
            <a:spcBef>
              <a:spcPct val="0"/>
            </a:spcBef>
            <a:spcAft>
              <a:spcPct val="35000"/>
            </a:spcAft>
            <a:buNone/>
          </a:pPr>
          <a:r>
            <a:rPr lang="en-US" altLang="en-US" sz="1400" kern="1200" noProof="0" dirty="0">
              <a:latin typeface="Microsoft YaHei UI" panose="020B0503020204020204" pitchFamily="34" charset="-122"/>
              <a:ea typeface="Microsoft YaHei UI" panose="020B0503020204020204" pitchFamily="34" charset="-122"/>
            </a:rPr>
            <a:t>improve the level of international education</a:t>
          </a:r>
          <a:endParaRPr lang="zh-CN" altLang="en-US" sz="1400" kern="1200" noProof="0" dirty="0">
            <a:latin typeface="Microsoft YaHei UI" panose="020B0503020204020204" pitchFamily="34" charset="-122"/>
            <a:ea typeface="Microsoft YaHei UI" panose="020B0503020204020204" pitchFamily="34" charset="-122"/>
          </a:endParaRPr>
        </a:p>
      </dsp:txBody>
      <dsp:txXfrm>
        <a:off x="1056217" y="2006"/>
        <a:ext cx="3534123" cy="914942"/>
      </dsp:txXfrm>
    </dsp:sp>
    <dsp:sp modelId="{B58CA141-504B-412A-818E-73651C363A3D}">
      <dsp:nvSpPr>
        <dsp:cNvPr id="0" name=""/>
        <dsp:cNvSpPr/>
      </dsp:nvSpPr>
      <dsp:spPr>
        <a:xfrm>
          <a:off x="0" y="1104629"/>
          <a:ext cx="4716462" cy="9140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95015-001F-49EB-8731-0714E310C46E}">
      <dsp:nvSpPr>
        <dsp:cNvPr id="0" name=""/>
        <dsp:cNvSpPr/>
      </dsp:nvSpPr>
      <dsp:spPr>
        <a:xfrm>
          <a:off x="276499" y="1310290"/>
          <a:ext cx="503218" cy="5027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6416B8-BF6E-4B19-A8CD-80E01FEB1ED8}">
      <dsp:nvSpPr>
        <dsp:cNvPr id="0" name=""/>
        <dsp:cNvSpPr/>
      </dsp:nvSpPr>
      <dsp:spPr>
        <a:xfrm>
          <a:off x="1056217" y="1104629"/>
          <a:ext cx="3534123" cy="91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31" tIns="96831" rIns="96831" bIns="96831" numCol="1" spcCol="1270" rtlCol="0" anchor="ctr" anchorCtr="0">
          <a:noAutofit/>
        </a:bodyPr>
        <a:lstStyle/>
        <a:p>
          <a:pPr marL="0" lvl="0" indent="0" algn="l" defTabSz="622300" rtl="0">
            <a:lnSpc>
              <a:spcPct val="100000"/>
            </a:lnSpc>
            <a:spcBef>
              <a:spcPct val="0"/>
            </a:spcBef>
            <a:spcAft>
              <a:spcPct val="35000"/>
            </a:spcAft>
            <a:buNone/>
          </a:pPr>
          <a:r>
            <a:rPr lang="en-US" altLang="en-US" sz="1400" kern="1200" noProof="0" dirty="0">
              <a:latin typeface="Microsoft YaHei UI" panose="020B0503020204020204" pitchFamily="34" charset="-122"/>
              <a:ea typeface="Microsoft YaHei UI" panose="020B0503020204020204" pitchFamily="34" charset="-122"/>
            </a:rPr>
            <a:t>create an international educational atmosphere</a:t>
          </a:r>
          <a:endParaRPr lang="zh-CN" altLang="en-US" sz="1400" kern="1200" noProof="0" dirty="0">
            <a:latin typeface="Microsoft YaHei UI" panose="020B0503020204020204" pitchFamily="34" charset="-122"/>
            <a:ea typeface="Microsoft YaHei UI" panose="020B0503020204020204" pitchFamily="34" charset="-122"/>
          </a:endParaRPr>
        </a:p>
      </dsp:txBody>
      <dsp:txXfrm>
        <a:off x="1056217" y="1104629"/>
        <a:ext cx="3534123" cy="914942"/>
      </dsp:txXfrm>
    </dsp:sp>
    <dsp:sp modelId="{2DD6782C-3741-43AC-8E3F-C7C2A5A092FE}">
      <dsp:nvSpPr>
        <dsp:cNvPr id="0" name=""/>
        <dsp:cNvSpPr/>
      </dsp:nvSpPr>
      <dsp:spPr>
        <a:xfrm>
          <a:off x="0" y="2207252"/>
          <a:ext cx="4716462" cy="9140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3D4D5-84E6-41EE-BF94-D56D24841B8B}">
      <dsp:nvSpPr>
        <dsp:cNvPr id="0" name=""/>
        <dsp:cNvSpPr/>
      </dsp:nvSpPr>
      <dsp:spPr>
        <a:xfrm>
          <a:off x="276770" y="2412913"/>
          <a:ext cx="503218" cy="5027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C9C6B6-F051-4AFC-B696-34674ED32FC0}">
      <dsp:nvSpPr>
        <dsp:cNvPr id="0" name=""/>
        <dsp:cNvSpPr/>
      </dsp:nvSpPr>
      <dsp:spPr>
        <a:xfrm>
          <a:off x="1056758" y="2207252"/>
          <a:ext cx="3534123" cy="91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31" tIns="96831" rIns="96831" bIns="96831" numCol="1" spcCol="1270" rtlCol="0" anchor="ctr" anchorCtr="0">
          <a:noAutofit/>
        </a:bodyPr>
        <a:lstStyle/>
        <a:p>
          <a:pPr marL="0" lvl="0" indent="0" algn="l" defTabSz="622300" rtl="0">
            <a:lnSpc>
              <a:spcPct val="100000"/>
            </a:lnSpc>
            <a:spcBef>
              <a:spcPct val="0"/>
            </a:spcBef>
            <a:spcAft>
              <a:spcPct val="35000"/>
            </a:spcAft>
            <a:buNone/>
          </a:pPr>
          <a:r>
            <a:rPr lang="en-US" altLang="zh-CN" sz="1400" kern="1200" dirty="0">
              <a:latin typeface="Microsoft YaHei UI" panose="020B0503020204020204" pitchFamily="34" charset="-122"/>
              <a:ea typeface="Microsoft YaHei UI" panose="020B0503020204020204" pitchFamily="34" charset="-122"/>
            </a:rPr>
            <a:t>is the inherent need of educational development and the inevitable requirement of the development.</a:t>
          </a:r>
          <a:endParaRPr lang="zh-CN" altLang="en-US" sz="1400" kern="1200" noProof="0" dirty="0">
            <a:latin typeface="Microsoft YaHei UI" panose="020B0503020204020204" pitchFamily="34" charset="-122"/>
            <a:ea typeface="Microsoft YaHei UI" panose="020B0503020204020204" pitchFamily="34" charset="-122"/>
          </a:endParaRPr>
        </a:p>
      </dsp:txBody>
      <dsp:txXfrm>
        <a:off x="1056758" y="2207252"/>
        <a:ext cx="3534123" cy="914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714F2-E001-9048-99B0-C46EAB1CEAC1}">
      <dsp:nvSpPr>
        <dsp:cNvPr id="0" name=""/>
        <dsp:cNvSpPr/>
      </dsp:nvSpPr>
      <dsp:spPr>
        <a:xfrm>
          <a:off x="3952492" y="754029"/>
          <a:ext cx="581103" cy="91440"/>
        </a:xfrm>
        <a:custGeom>
          <a:avLst/>
          <a:gdLst/>
          <a:ahLst/>
          <a:cxnLst/>
          <a:rect l="0" t="0" r="0" b="0"/>
          <a:pathLst>
            <a:path>
              <a:moveTo>
                <a:pt x="0" y="45720"/>
              </a:moveTo>
              <a:lnTo>
                <a:pt x="58110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889000" rtl="0">
            <a:lnSpc>
              <a:spcPct val="90000"/>
            </a:lnSpc>
            <a:spcBef>
              <a:spcPct val="0"/>
            </a:spcBef>
            <a:spcAft>
              <a:spcPct val="35000"/>
            </a:spcAft>
            <a:buNone/>
          </a:pPr>
          <a:endParaRPr lang="zh-CN" altLang="en-US" sz="2000" kern="1200" noProof="0" dirty="0">
            <a:latin typeface="Microsoft YaHei UI" panose="020B0503020204020204" pitchFamily="34" charset="-122"/>
            <a:ea typeface="Microsoft YaHei UI" panose="020B0503020204020204" pitchFamily="34" charset="-122"/>
          </a:endParaRPr>
        </a:p>
      </dsp:txBody>
      <dsp:txXfrm>
        <a:off x="4227751" y="796688"/>
        <a:ext cx="30585" cy="6123"/>
      </dsp:txXfrm>
    </dsp:sp>
    <dsp:sp modelId="{591CA60E-213E-7B4B-B9DE-D89D137D3DA9}">
      <dsp:nvSpPr>
        <dsp:cNvPr id="0" name=""/>
        <dsp:cNvSpPr/>
      </dsp:nvSpPr>
      <dsp:spPr>
        <a:xfrm>
          <a:off x="925586" y="1875"/>
          <a:ext cx="3028705" cy="1595749"/>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0322" tIns="136796" rIns="130322" bIns="136796" numCol="1" spcCol="1270" rtlCol="0" anchor="ctr" anchorCtr="0">
          <a:noAutofit/>
        </a:bodyPr>
        <a:lstStyle/>
        <a:p>
          <a:pPr marL="0" lvl="0" indent="0" algn="ctr" defTabSz="889000" rtl="0">
            <a:lnSpc>
              <a:spcPct val="90000"/>
            </a:lnSpc>
            <a:spcBef>
              <a:spcPct val="0"/>
            </a:spcBef>
            <a:spcAft>
              <a:spcPct val="35000"/>
            </a:spcAft>
            <a:buNone/>
          </a:pPr>
          <a:r>
            <a:rPr lang="en-US" altLang="zh-CN" sz="2000" kern="1200" noProof="0" dirty="0">
              <a:solidFill>
                <a:schemeClr val="bg1"/>
              </a:solidFill>
              <a:latin typeface="Microsoft YaHei UI" panose="020B0503020204020204" pitchFamily="34" charset="-122"/>
              <a:ea typeface="Microsoft YaHei UI" panose="020B0503020204020204" pitchFamily="34" charset="-122"/>
            </a:rPr>
            <a:t>Student flow and exchange from different countries</a:t>
          </a:r>
          <a:endParaRPr lang="zh-CN" altLang="en-US" sz="2000" kern="1200" noProof="0" dirty="0">
            <a:solidFill>
              <a:schemeClr val="bg1"/>
            </a:solidFill>
            <a:latin typeface="Microsoft YaHei UI" panose="020B0503020204020204" pitchFamily="34" charset="-122"/>
            <a:ea typeface="Microsoft YaHei UI" panose="020B0503020204020204" pitchFamily="34" charset="-122"/>
          </a:endParaRPr>
        </a:p>
      </dsp:txBody>
      <dsp:txXfrm>
        <a:off x="925586" y="1875"/>
        <a:ext cx="3028705" cy="1595749"/>
      </dsp:txXfrm>
    </dsp:sp>
    <dsp:sp modelId="{DD741774-D280-DD46-9C9B-33FE253D22FC}">
      <dsp:nvSpPr>
        <dsp:cNvPr id="0" name=""/>
        <dsp:cNvSpPr/>
      </dsp:nvSpPr>
      <dsp:spPr>
        <a:xfrm>
          <a:off x="2431415" y="1595824"/>
          <a:ext cx="3661633" cy="581103"/>
        </a:xfrm>
        <a:custGeom>
          <a:avLst/>
          <a:gdLst/>
          <a:ahLst/>
          <a:cxnLst/>
          <a:rect l="0" t="0" r="0" b="0"/>
          <a:pathLst>
            <a:path>
              <a:moveTo>
                <a:pt x="3661633" y="0"/>
              </a:moveTo>
              <a:lnTo>
                <a:pt x="3661633" y="307651"/>
              </a:lnTo>
              <a:lnTo>
                <a:pt x="0" y="307651"/>
              </a:lnTo>
              <a:lnTo>
                <a:pt x="0" y="581103"/>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889000" rtl="0">
            <a:lnSpc>
              <a:spcPct val="90000"/>
            </a:lnSpc>
            <a:spcBef>
              <a:spcPct val="0"/>
            </a:spcBef>
            <a:spcAft>
              <a:spcPct val="35000"/>
            </a:spcAft>
            <a:buNone/>
          </a:pPr>
          <a:endParaRPr lang="zh-CN" altLang="en-US" sz="2000" kern="1200" noProof="0" dirty="0">
            <a:latin typeface="Microsoft YaHei UI" panose="020B0503020204020204" pitchFamily="34" charset="-122"/>
            <a:ea typeface="Microsoft YaHei UI" panose="020B0503020204020204" pitchFamily="34" charset="-122"/>
          </a:endParaRPr>
        </a:p>
      </dsp:txBody>
      <dsp:txXfrm>
        <a:off x="4169422" y="1883314"/>
        <a:ext cx="185618" cy="6123"/>
      </dsp:txXfrm>
    </dsp:sp>
    <dsp:sp modelId="{1FC37317-8B75-7A4E-B46A-6C6A45F69C67}">
      <dsp:nvSpPr>
        <dsp:cNvPr id="0" name=""/>
        <dsp:cNvSpPr/>
      </dsp:nvSpPr>
      <dsp:spPr>
        <a:xfrm>
          <a:off x="4565996" y="1875"/>
          <a:ext cx="3054104" cy="1595749"/>
        </a:xfrm>
        <a:prstGeom prst="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0322" tIns="136796" rIns="130322" bIns="136796" numCol="1" spcCol="1270" rtlCol="0" anchor="ctr" anchorCtr="0">
          <a:noAutofit/>
        </a:bodyPr>
        <a:lstStyle/>
        <a:p>
          <a:pPr marL="0" lvl="0" indent="0" algn="ctr" defTabSz="889000" rtl="0">
            <a:lnSpc>
              <a:spcPct val="90000"/>
            </a:lnSpc>
            <a:spcBef>
              <a:spcPct val="0"/>
            </a:spcBef>
            <a:spcAft>
              <a:spcPct val="35000"/>
            </a:spcAft>
            <a:buNone/>
          </a:pPr>
          <a:r>
            <a:rPr lang="en-US" altLang="zh-CN" sz="2000" kern="1200" noProof="0" dirty="0">
              <a:solidFill>
                <a:schemeClr val="bg1"/>
              </a:solidFill>
              <a:latin typeface="Microsoft YaHei UI" panose="020B0503020204020204" pitchFamily="34" charset="-122"/>
              <a:ea typeface="Microsoft YaHei UI" panose="020B0503020204020204" pitchFamily="34" charset="-122"/>
            </a:rPr>
            <a:t>Cultivating talents with global competence for the country and the world</a:t>
          </a:r>
          <a:endParaRPr lang="zh-CN" altLang="en-US" sz="2000" kern="1200" noProof="0" dirty="0">
            <a:solidFill>
              <a:schemeClr val="bg1"/>
            </a:solidFill>
            <a:latin typeface="Microsoft YaHei UI" panose="020B0503020204020204" pitchFamily="34" charset="-122"/>
            <a:ea typeface="Microsoft YaHei UI" panose="020B0503020204020204" pitchFamily="34" charset="-122"/>
          </a:endParaRPr>
        </a:p>
      </dsp:txBody>
      <dsp:txXfrm>
        <a:off x="4565996" y="1875"/>
        <a:ext cx="3054104" cy="1595749"/>
      </dsp:txXfrm>
    </dsp:sp>
    <dsp:sp modelId="{63AED5AC-6A4E-294A-8C0F-D72D7D241108}">
      <dsp:nvSpPr>
        <dsp:cNvPr id="0" name=""/>
        <dsp:cNvSpPr/>
      </dsp:nvSpPr>
      <dsp:spPr>
        <a:xfrm>
          <a:off x="3935444" y="2961483"/>
          <a:ext cx="597859" cy="91440"/>
        </a:xfrm>
        <a:custGeom>
          <a:avLst/>
          <a:gdLst/>
          <a:ahLst/>
          <a:cxnLst/>
          <a:rect l="0" t="0" r="0" b="0"/>
          <a:pathLst>
            <a:path>
              <a:moveTo>
                <a:pt x="0" y="45720"/>
              </a:moveTo>
              <a:lnTo>
                <a:pt x="316029" y="45720"/>
              </a:lnTo>
              <a:lnTo>
                <a:pt x="316029" y="47595"/>
              </a:lnTo>
              <a:lnTo>
                <a:pt x="597859" y="47595"/>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889000" rtl="0">
            <a:lnSpc>
              <a:spcPct val="90000"/>
            </a:lnSpc>
            <a:spcBef>
              <a:spcPct val="0"/>
            </a:spcBef>
            <a:spcAft>
              <a:spcPct val="35000"/>
            </a:spcAft>
            <a:buNone/>
          </a:pPr>
          <a:endParaRPr lang="zh-CN" altLang="en-US" sz="2000" kern="1200" noProof="0" dirty="0">
            <a:latin typeface="Microsoft YaHei UI" panose="020B0503020204020204" pitchFamily="34" charset="-122"/>
            <a:ea typeface="Microsoft YaHei UI" panose="020B0503020204020204" pitchFamily="34" charset="-122"/>
          </a:endParaRPr>
        </a:p>
      </dsp:txBody>
      <dsp:txXfrm>
        <a:off x="4218662" y="3004141"/>
        <a:ext cx="31423" cy="6123"/>
      </dsp:txXfrm>
    </dsp:sp>
    <dsp:sp modelId="{F14BE627-E883-874F-A626-EC388DCE8D9B}">
      <dsp:nvSpPr>
        <dsp:cNvPr id="0" name=""/>
        <dsp:cNvSpPr/>
      </dsp:nvSpPr>
      <dsp:spPr>
        <a:xfrm>
          <a:off x="925586" y="2209328"/>
          <a:ext cx="3011657" cy="1595749"/>
        </a:xfrm>
        <a:prstGeom prst="rec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0322" tIns="136796" rIns="130322" bIns="136796" numCol="1" spcCol="1270" rtlCol="0" anchor="ctr" anchorCtr="0">
          <a:noAutofit/>
        </a:bodyPr>
        <a:lstStyle/>
        <a:p>
          <a:pPr marL="0" lvl="0" indent="0" algn="ctr" defTabSz="889000" rtl="0">
            <a:lnSpc>
              <a:spcPct val="90000"/>
            </a:lnSpc>
            <a:spcBef>
              <a:spcPct val="0"/>
            </a:spcBef>
            <a:spcAft>
              <a:spcPct val="35000"/>
            </a:spcAft>
            <a:buNone/>
          </a:pPr>
          <a:r>
            <a:rPr lang="en-US" altLang="en-US" sz="2000" kern="1200" noProof="0" dirty="0">
              <a:solidFill>
                <a:schemeClr val="bg1"/>
              </a:solidFill>
              <a:latin typeface="Microsoft YaHei UI" panose="020B0503020204020204" pitchFamily="34" charset="-122"/>
              <a:ea typeface="Microsoft YaHei UI" panose="020B0503020204020204" pitchFamily="34" charset="-122"/>
            </a:rPr>
            <a:t>Accelerate the development of the country</a:t>
          </a:r>
          <a:endParaRPr lang="zh-CN" altLang="en-US" sz="2000" kern="1200" noProof="0" dirty="0">
            <a:solidFill>
              <a:schemeClr val="bg1"/>
            </a:solidFill>
            <a:latin typeface="Microsoft YaHei UI" panose="020B0503020204020204" pitchFamily="34" charset="-122"/>
            <a:ea typeface="Microsoft YaHei UI" panose="020B0503020204020204" pitchFamily="34" charset="-122"/>
          </a:endParaRPr>
        </a:p>
      </dsp:txBody>
      <dsp:txXfrm>
        <a:off x="925586" y="2209328"/>
        <a:ext cx="3011657" cy="1595749"/>
      </dsp:txXfrm>
    </dsp:sp>
    <dsp:sp modelId="{D42A6699-F599-8045-897A-5A654DF673C0}">
      <dsp:nvSpPr>
        <dsp:cNvPr id="0" name=""/>
        <dsp:cNvSpPr/>
      </dsp:nvSpPr>
      <dsp:spPr>
        <a:xfrm>
          <a:off x="4565703" y="2211203"/>
          <a:ext cx="3070939" cy="1595749"/>
        </a:xfrm>
        <a:prstGeom prst="rect">
          <a:avLst/>
        </a:prstGeom>
        <a:solidFill>
          <a:schemeClr val="accent1"/>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0322" tIns="136796" rIns="130322" bIns="136796" numCol="1" spcCol="1270" rtlCol="0" anchor="ctr" anchorCtr="0">
          <a:noAutofit/>
        </a:bodyPr>
        <a:lstStyle/>
        <a:p>
          <a:pPr marL="0" lvl="0" indent="0" algn="ctr" defTabSz="889000" rtl="0">
            <a:lnSpc>
              <a:spcPct val="90000"/>
            </a:lnSpc>
            <a:spcBef>
              <a:spcPct val="0"/>
            </a:spcBef>
            <a:spcAft>
              <a:spcPct val="35000"/>
            </a:spcAft>
            <a:buNone/>
          </a:pPr>
          <a:r>
            <a:rPr lang="en-US" altLang="en-US" sz="2000" kern="1200" noProof="0" dirty="0">
              <a:solidFill>
                <a:schemeClr val="bg1"/>
              </a:solidFill>
              <a:latin typeface="Microsoft YaHei UI" panose="020B0503020204020204" pitchFamily="34" charset="-122"/>
              <a:ea typeface="Microsoft YaHei UI" panose="020B0503020204020204" pitchFamily="34" charset="-122"/>
            </a:rPr>
            <a:t>Realize the sustainable development of the world</a:t>
          </a:r>
          <a:endParaRPr lang="zh-CN" altLang="en-US" sz="2000" kern="1200" noProof="0" dirty="0">
            <a:solidFill>
              <a:schemeClr val="bg1"/>
            </a:solidFill>
            <a:latin typeface="Microsoft YaHei UI" panose="020B0503020204020204" pitchFamily="34" charset="-122"/>
            <a:ea typeface="Microsoft YaHei UI" panose="020B0503020204020204" pitchFamily="34" charset="-122"/>
          </a:endParaRPr>
        </a:p>
      </dsp:txBody>
      <dsp:txXfrm>
        <a:off x="4565703" y="2211203"/>
        <a:ext cx="3070939" cy="159574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图标垂直实心列表"/>
  <dgm:desc val="用于从上到下显示一系列视觉对象，其中级别 1 或级别 1 和级别 2 的文本按形状分组。最适用于具有较长说明的图标或小型图片。"/>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重复蛇形流程“新建”"/>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701794-BC92-4CA5-991F-7BFF96C3F1E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F920C-4FD1-47F1-A2B8-7A2ACDA380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671C3A-89B3-4003-BC61-DAD5E1AFD8B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It can improve the level of international education and create an international educational atmosphere, which is the inherent need of educational development and the inevitable requirement of the development of the times.</a:t>
            </a:r>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Right now, we are in an era of openness. Studying abroad is not only a way for students from different countries to flow and exchange, but also an opportunity to cultivate talents with global competence for the country and the world. Studying abroad enables students to have an international perspective and international sentiments, thereby forming the ability to take responsible actions for the development of their own countries, the common well-being of mankind and the sustainable development of the world.</a:t>
            </a:r>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9BB775F-DE58-44EA-A832-5F30546BEB9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BC21AD-55CF-4338-806C-F99B32DFCEC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09BB775F-DE58-44EA-A832-5F30546BEB9C}"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4BC21AD-55CF-4338-806C-F99B32DFCEC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09BB775F-DE58-44EA-A832-5F30546BEB9C}"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4BC21AD-55CF-4338-806C-F99B32DFCEC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fld>
            <a:endParaRPr kumimoji="0" lang="zh-CN" altLang="en-US" sz="10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17" name="页脚占位符 16"/>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18" name="灯片编号占位符 17"/>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fld>
            <a:endParaRPr kumimoji="0" lang="zh-CN" altLang="en-US" sz="1000" b="0" i="0" u="none" strike="noStrike" kern="1200" cap="none" spc="0" normalizeH="0" baseline="0" noProof="0" dirty="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fld>
            <a:endParaRPr kumimoji="0" lang="zh-CN" altLang="en-US" sz="10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fld>
            <a:endParaRPr kumimoji="0" lang="zh-CN" altLang="en-US" sz="10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64565"/>
            <a:fld id="{1D8BD707-D9CF-40AE-B4C6-C98DA3205C09}" type="datetimeFigureOut">
              <a:rPr lang="en-US" smtClean="0">
                <a:solidFill>
                  <a:prstClr val="black">
                    <a:tint val="75000"/>
                  </a:prstClr>
                </a:solidFill>
              </a:rPr>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64565"/>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64565"/>
            <a:fld id="{B6F15528-21DE-4FAA-801E-634DDDAF4B2B}"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83EE4AC-C357-4ACD-B4EC-9A580311B8C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D0348E-5493-4222-B218-A956184D022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83EE4AC-C357-4ACD-B4EC-9A580311B8C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1D0348E-5493-4222-B218-A956184D022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17" name="页脚占位符 16"/>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18" name="灯片编号占位符 17"/>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fld>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5" name="页脚占位符 4"/>
          <p:cNvSpPr>
            <a:spLocks noGrp="1"/>
          </p:cNvSpPr>
          <p:nvPr>
            <p:ph type="ftr" sz="quarter" idx="11"/>
            <p:custDataLst>
              <p:tags r:id="rId5"/>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灯片编号占位符 5"/>
          <p:cNvSpPr>
            <a:spLocks noGrp="1"/>
          </p:cNvSpPr>
          <p:nvPr>
            <p:ph type="sldNum" sz="quarter" idx="12"/>
            <p:custDataLst>
              <p:tags r:id="rId6"/>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60FBDFE-C587-4B4C-A407-44438C67B59E}" type="datetimeFigureOut">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8" name="页脚占位符 7"/>
          <p:cNvSpPr>
            <a:spLocks noGrp="1"/>
          </p:cNvSpPr>
          <p:nvPr>
            <p:ph type="ftr" sz="quarter" idx="11"/>
            <p:custDataLst>
              <p:tags r:id="rId8"/>
            </p:custDataLst>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9" name="灯片编号占位符 8"/>
          <p:cNvSpPr>
            <a:spLocks noGrp="1"/>
          </p:cNvSpPr>
          <p:nvPr>
            <p:ph type="sldNum" sz="quarter" idx="12"/>
            <p:custDataLst>
              <p:tags r:id="rId9"/>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9AE70B2-8BF9-45C0-BB95-33D1B9D3A854}"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9BB775F-DE58-44EA-A832-5F30546BEB9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BC21AD-55CF-4338-806C-F99B32DFCEC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09BB775F-DE58-44EA-A832-5F30546BEB9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BC21AD-55CF-4338-806C-F99B32DFCEC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8" name="Date Placeholder 7"/>
          <p:cNvSpPr>
            <a:spLocks noGrp="1"/>
          </p:cNvSpPr>
          <p:nvPr>
            <p:ph type="dt" sz="half" idx="10"/>
          </p:nvPr>
        </p:nvSpPr>
        <p:spPr/>
        <p:txBody>
          <a:bodyPr/>
          <a:lstStyle/>
          <a:p>
            <a:fld id="{09BB775F-DE58-44EA-A832-5F30546BEB9C}" type="datetimeFigureOut">
              <a:rPr lang="zh-CN" altLang="en-US" smtClean="0"/>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74BC21AD-55CF-4338-806C-F99B32DFCEC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2" name="Date Placeholder 1"/>
          <p:cNvSpPr>
            <a:spLocks noGrp="1"/>
          </p:cNvSpPr>
          <p:nvPr>
            <p:ph type="dt" sz="half" idx="10"/>
          </p:nvPr>
        </p:nvSpPr>
        <p:spPr/>
        <p:txBody>
          <a:bodyPr/>
          <a:lstStyle/>
          <a:p>
            <a:fld id="{09BB775F-DE58-44EA-A832-5F30546BEB9C}" type="datetimeFigureOut">
              <a:rPr lang="zh-CN" altLang="en-US" smtClean="0"/>
            </a:fld>
            <a:endParaRPr lang="zh-CN" altLang="en-US"/>
          </a:p>
        </p:txBody>
      </p:sp>
      <p:sp>
        <p:nvSpPr>
          <p:cNvPr id="11" name="Footer Placeholder 10"/>
          <p:cNvSpPr>
            <a:spLocks noGrp="1"/>
          </p:cNvSpPr>
          <p:nvPr>
            <p:ph type="ftr" sz="quarter" idx="11"/>
          </p:nvPr>
        </p:nvSpPr>
        <p:spPr/>
        <p:txBody>
          <a:bodyPr/>
          <a:lstStyle/>
          <a:p>
            <a:endParaRPr lang="zh-CN" altLang="en-US"/>
          </a:p>
        </p:txBody>
      </p:sp>
      <p:sp>
        <p:nvSpPr>
          <p:cNvPr id="12" name="Slide Number Placeholder 11"/>
          <p:cNvSpPr>
            <a:spLocks noGrp="1"/>
          </p:cNvSpPr>
          <p:nvPr>
            <p:ph type="sldNum" sz="quarter" idx="12"/>
          </p:nvPr>
        </p:nvSpPr>
        <p:spPr/>
        <p:txBody>
          <a:bodyPr/>
          <a:lstStyle/>
          <a:p>
            <a:fld id="{74BC21AD-55CF-4338-806C-F99B32DFCEC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09BB775F-DE58-44EA-A832-5F30546BEB9C}" type="datetimeFigureOut">
              <a:rPr lang="zh-CN" altLang="en-US" smtClean="0"/>
            </a:fld>
            <a:endParaRPr lang="zh-CN" altLang="en-US"/>
          </a:p>
        </p:txBody>
      </p:sp>
      <p:sp>
        <p:nvSpPr>
          <p:cNvPr id="7" name="Footer Placeholder 6"/>
          <p:cNvSpPr>
            <a:spLocks noGrp="1"/>
          </p:cNvSpPr>
          <p:nvPr>
            <p:ph type="ftr" sz="quarter" idx="11"/>
          </p:nvPr>
        </p:nvSpPr>
        <p:spPr/>
        <p:txBody>
          <a:bodyPr/>
          <a:lstStyle/>
          <a:p>
            <a:endParaRPr lang="zh-CN" altLang="en-US"/>
          </a:p>
        </p:txBody>
      </p:sp>
      <p:sp>
        <p:nvSpPr>
          <p:cNvPr id="8" name="Slide Number Placeholder 7"/>
          <p:cNvSpPr>
            <a:spLocks noGrp="1"/>
          </p:cNvSpPr>
          <p:nvPr>
            <p:ph type="sldNum" sz="quarter" idx="12"/>
          </p:nvPr>
        </p:nvSpPr>
        <p:spPr/>
        <p:txBody>
          <a:bodyPr/>
          <a:lstStyle/>
          <a:p>
            <a:fld id="{74BC21AD-55CF-4338-806C-F99B32DFCEC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9BB775F-DE58-44EA-A832-5F30546BEB9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BC21AD-55CF-4338-806C-F99B32DFCEC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8" name="Date Placeholder 7"/>
          <p:cNvSpPr>
            <a:spLocks noGrp="1"/>
          </p:cNvSpPr>
          <p:nvPr>
            <p:ph type="dt" sz="half" idx="10"/>
          </p:nvPr>
        </p:nvSpPr>
        <p:spPr/>
        <p:txBody>
          <a:bodyPr/>
          <a:lstStyle/>
          <a:p>
            <a:fld id="{09BB775F-DE58-44EA-A832-5F30546BEB9C}" type="datetimeFigureOut">
              <a:rPr lang="zh-CN" altLang="en-US" smtClean="0"/>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74BC21AD-55CF-4338-806C-F99B32DFCEC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8" name="Date Placeholder 7"/>
          <p:cNvSpPr>
            <a:spLocks noGrp="1"/>
          </p:cNvSpPr>
          <p:nvPr>
            <p:ph type="dt" sz="half" idx="10"/>
          </p:nvPr>
        </p:nvSpPr>
        <p:spPr/>
        <p:txBody>
          <a:bodyPr/>
          <a:lstStyle/>
          <a:p>
            <a:fld id="{09BB775F-DE58-44EA-A832-5F30546BEB9C}" type="datetimeFigureOut">
              <a:rPr lang="zh-CN" altLang="en-US" smtClean="0"/>
            </a:fld>
            <a:endParaRPr lang="zh-CN" altLang="en-US"/>
          </a:p>
        </p:txBody>
      </p:sp>
      <p:sp>
        <p:nvSpPr>
          <p:cNvPr id="9" name="Footer Placeholder 8"/>
          <p:cNvSpPr>
            <a:spLocks noGrp="1"/>
          </p:cNvSpPr>
          <p:nvPr>
            <p:ph type="ftr" sz="quarter" idx="11"/>
          </p:nvPr>
        </p:nvSpPr>
        <p:spPr>
          <a:xfrm>
            <a:off x="3499101" y="6356350"/>
            <a:ext cx="5911517" cy="365125"/>
          </a:xfrm>
        </p:spPr>
        <p:txBody>
          <a:bodyPr/>
          <a:lstStyle/>
          <a:p>
            <a:endParaRPr lang="zh-CN" altLang="en-US"/>
          </a:p>
        </p:txBody>
      </p:sp>
      <p:sp>
        <p:nvSpPr>
          <p:cNvPr id="10" name="Slide Number Placeholder 9"/>
          <p:cNvSpPr>
            <a:spLocks noGrp="1"/>
          </p:cNvSpPr>
          <p:nvPr>
            <p:ph type="sldNum" sz="quarter" idx="12"/>
          </p:nvPr>
        </p:nvSpPr>
        <p:spPr/>
        <p:txBody>
          <a:bodyPr/>
          <a:lstStyle/>
          <a:p>
            <a:fld id="{74BC21AD-55CF-4338-806C-F99B32DFCEC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0" Type="http://schemas.openxmlformats.org/officeDocument/2006/relationships/theme" Target="../theme/theme5.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09BB775F-DE58-44EA-A832-5F30546BEB9C}" type="datetimeFigureOut">
              <a:rPr lang="zh-CN" altLang="en-US" smtClean="0"/>
            </a:fld>
            <a:endParaRPr lang="zh-CN" alt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74BC21AD-55CF-4338-806C-F99B32DFCEC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anose="05020102010507070707"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8"/>
    </p:custData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321" y="289657"/>
            <a:ext cx="8681776" cy="1205508"/>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82321" y="1687711"/>
            <a:ext cx="8681776" cy="477347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82321" y="6703963"/>
            <a:ext cx="2250831" cy="385093"/>
          </a:xfrm>
          <a:prstGeom prst="rect">
            <a:avLst/>
          </a:prstGeom>
        </p:spPr>
        <p:txBody>
          <a:bodyPr vert="horz" lIns="91440" tIns="45720" rIns="91440" bIns="45720" rtlCol="0" anchor="ctr"/>
          <a:lstStyle>
            <a:lvl1pPr algn="l">
              <a:defRPr sz="1265">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295859" y="6703963"/>
            <a:ext cx="3054699" cy="385093"/>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13266" y="6703963"/>
            <a:ext cx="2250831" cy="385093"/>
          </a:xfrm>
          <a:prstGeom prst="rect">
            <a:avLst/>
          </a:prstGeom>
        </p:spPr>
        <p:txBody>
          <a:bodyPr vert="horz" lIns="91440" tIns="45720" rIns="91440" bIns="45720" rtlCol="0" anchor="ctr"/>
          <a:lstStyle>
            <a:lvl1pPr algn="r">
              <a:defRPr sz="1265">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4" r:id="rId1"/>
  </p:sldLayoutIdLst>
  <p:txStyles>
    <p:titleStyle>
      <a:lvl1pPr algn="ctr" defTabSz="964565" rtl="0" eaLnBrk="1" latinLnBrk="0" hangingPunct="1">
        <a:spcBef>
          <a:spcPct val="0"/>
        </a:spcBef>
        <a:buNone/>
        <a:defRPr sz="4640" kern="1200">
          <a:solidFill>
            <a:schemeClr val="tx1"/>
          </a:solidFill>
          <a:latin typeface="+mj-lt"/>
          <a:ea typeface="+mj-ea"/>
          <a:cs typeface="+mj-cs"/>
        </a:defRPr>
      </a:lvl1pPr>
    </p:titleStyle>
    <p:bodyStyle>
      <a:lvl1pPr marL="361950" indent="-361950" algn="l" defTabSz="964565" rtl="0" eaLnBrk="1" latinLnBrk="0" hangingPunct="1">
        <a:spcBef>
          <a:spcPct val="20000"/>
        </a:spcBef>
        <a:buFont typeface="Arial" panose="020B0604020202020204" pitchFamily="34" charset="0"/>
        <a:buChar char="•"/>
        <a:defRPr sz="3375" kern="1200">
          <a:solidFill>
            <a:schemeClr val="tx1"/>
          </a:solidFill>
          <a:latin typeface="+mn-lt"/>
          <a:ea typeface="+mn-ea"/>
          <a:cs typeface="+mn-cs"/>
        </a:defRPr>
      </a:lvl1pPr>
      <a:lvl2pPr marL="783590" indent="-301625" algn="l" defTabSz="964565" rtl="0" eaLnBrk="1" latinLnBrk="0" hangingPunct="1">
        <a:spcBef>
          <a:spcPct val="20000"/>
        </a:spcBef>
        <a:buFont typeface="Arial" panose="020B0604020202020204" pitchFamily="34" charset="0"/>
        <a:buChar char="–"/>
        <a:defRPr sz="2955" kern="1200">
          <a:solidFill>
            <a:schemeClr val="tx1"/>
          </a:solidFill>
          <a:latin typeface="+mn-lt"/>
          <a:ea typeface="+mn-ea"/>
          <a:cs typeface="+mn-cs"/>
        </a:defRPr>
      </a:lvl2pPr>
      <a:lvl3pPr marL="1205230" indent="-241300" algn="l" defTabSz="964565" rtl="0" eaLnBrk="1" latinLnBrk="0" hangingPunct="1">
        <a:spcBef>
          <a:spcPct val="20000"/>
        </a:spcBef>
        <a:buFont typeface="Arial" panose="020B0604020202020204" pitchFamily="34" charset="0"/>
        <a:buChar char="•"/>
        <a:defRPr sz="2530" kern="1200">
          <a:solidFill>
            <a:schemeClr val="tx1"/>
          </a:solidFill>
          <a:latin typeface="+mn-lt"/>
          <a:ea typeface="+mn-ea"/>
          <a:cs typeface="+mn-cs"/>
        </a:defRPr>
      </a:lvl3pPr>
      <a:lvl4pPr marL="1687830" indent="-241300" algn="l" defTabSz="964565" rtl="0" eaLnBrk="1" latinLnBrk="0" hangingPunct="1">
        <a:spcBef>
          <a:spcPct val="20000"/>
        </a:spcBef>
        <a:buFont typeface="Arial" panose="020B0604020202020204" pitchFamily="34" charset="0"/>
        <a:buChar char="–"/>
        <a:defRPr sz="2110" kern="1200">
          <a:solidFill>
            <a:schemeClr val="tx1"/>
          </a:solidFill>
          <a:latin typeface="+mn-lt"/>
          <a:ea typeface="+mn-ea"/>
          <a:cs typeface="+mn-cs"/>
        </a:defRPr>
      </a:lvl4pPr>
      <a:lvl5pPr marL="2169795" indent="-241300" algn="l" defTabSz="964565" rtl="0" eaLnBrk="1" latinLnBrk="0" hangingPunct="1">
        <a:spcBef>
          <a:spcPct val="20000"/>
        </a:spcBef>
        <a:buFont typeface="Arial" panose="020B0604020202020204" pitchFamily="34" charset="0"/>
        <a:buChar char="»"/>
        <a:defRPr sz="2110" kern="1200">
          <a:solidFill>
            <a:schemeClr val="tx1"/>
          </a:solidFill>
          <a:latin typeface="+mn-lt"/>
          <a:ea typeface="+mn-ea"/>
          <a:cs typeface="+mn-cs"/>
        </a:defRPr>
      </a:lvl5pPr>
      <a:lvl6pPr marL="2652395" indent="-241300" algn="l" defTabSz="964565" rtl="0" eaLnBrk="1" latinLnBrk="0" hangingPunct="1">
        <a:spcBef>
          <a:spcPct val="20000"/>
        </a:spcBef>
        <a:buFont typeface="Arial" panose="020B0604020202020204" pitchFamily="34" charset="0"/>
        <a:buChar char="•"/>
        <a:defRPr sz="2110" kern="1200">
          <a:solidFill>
            <a:schemeClr val="tx1"/>
          </a:solidFill>
          <a:latin typeface="+mn-lt"/>
          <a:ea typeface="+mn-ea"/>
          <a:cs typeface="+mn-cs"/>
        </a:defRPr>
      </a:lvl6pPr>
      <a:lvl7pPr marL="3134360" indent="-241300" algn="l" defTabSz="964565" rtl="0" eaLnBrk="1" latinLnBrk="0" hangingPunct="1">
        <a:spcBef>
          <a:spcPct val="20000"/>
        </a:spcBef>
        <a:buFont typeface="Arial" panose="020B0604020202020204" pitchFamily="34" charset="0"/>
        <a:buChar char="•"/>
        <a:defRPr sz="2110" kern="1200">
          <a:solidFill>
            <a:schemeClr val="tx1"/>
          </a:solidFill>
          <a:latin typeface="+mn-lt"/>
          <a:ea typeface="+mn-ea"/>
          <a:cs typeface="+mn-cs"/>
        </a:defRPr>
      </a:lvl7pPr>
      <a:lvl8pPr marL="3616325" indent="-241300" algn="l" defTabSz="964565" rtl="0" eaLnBrk="1" latinLnBrk="0" hangingPunct="1">
        <a:spcBef>
          <a:spcPct val="20000"/>
        </a:spcBef>
        <a:buFont typeface="Arial" panose="020B0604020202020204" pitchFamily="34" charset="0"/>
        <a:buChar char="•"/>
        <a:defRPr sz="2110" kern="1200">
          <a:solidFill>
            <a:schemeClr val="tx1"/>
          </a:solidFill>
          <a:latin typeface="+mn-lt"/>
          <a:ea typeface="+mn-ea"/>
          <a:cs typeface="+mn-cs"/>
        </a:defRPr>
      </a:lvl8pPr>
      <a:lvl9pPr marL="4098925" indent="-241300" algn="l" defTabSz="964565" rtl="0" eaLnBrk="1" latinLnBrk="0" hangingPunct="1">
        <a:spcBef>
          <a:spcPct val="20000"/>
        </a:spcBef>
        <a:buFont typeface="Arial" panose="020B0604020202020204" pitchFamily="34" charset="0"/>
        <a:buChar char="•"/>
        <a:defRPr sz="2110" kern="1200">
          <a:solidFill>
            <a:schemeClr val="tx1"/>
          </a:solidFill>
          <a:latin typeface="+mn-lt"/>
          <a:ea typeface="+mn-ea"/>
          <a:cs typeface="+mn-cs"/>
        </a:defRPr>
      </a:lvl9pPr>
    </p:bodyStyle>
    <p:other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9130"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660" algn="l" defTabSz="964565" rtl="0" eaLnBrk="1" latinLnBrk="0" hangingPunct="1">
        <a:defRPr sz="1900" kern="1200">
          <a:solidFill>
            <a:schemeClr val="tx1"/>
          </a:solidFill>
          <a:latin typeface="+mn-lt"/>
          <a:ea typeface="+mn-ea"/>
          <a:cs typeface="+mn-cs"/>
        </a:defRPr>
      </a:lvl8pPr>
      <a:lvl9pPr marL="3857625" algn="l" defTabSz="964565"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3EE4AC-C357-4ACD-B4EC-9A580311B8C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D0348E-5493-4222-B218-A956184D022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9"/>
    </p:custData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3.png"/><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5.png"/><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4.jpeg"/><Relationship Id="rId1" Type="http://schemas.openxmlformats.org/officeDocument/2006/relationships/image" Target="../media/image23.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image" Target="../media/image31.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2.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tags" Target="../tags/tag4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36.jpeg"/><Relationship Id="rId1"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7.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8.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39.xml.rels><?xml version="1.0" encoding="UTF-8" standalone="yes"?>
<Relationships xmlns="http://schemas.openxmlformats.org/package/2006/relationships"><Relationship Id="rId9" Type="http://schemas.microsoft.com/office/2007/relationships/diagramDrawing" Target="../diagrams/drawing1.xml"/><Relationship Id="rId8" Type="http://schemas.openxmlformats.org/officeDocument/2006/relationships/diagramColors" Target="../diagrams/colors1.xml"/><Relationship Id="rId7" Type="http://schemas.openxmlformats.org/officeDocument/2006/relationships/diagramQuickStyle" Target="../diagrams/quickStyl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1" Type="http://schemas.openxmlformats.org/officeDocument/2006/relationships/notesSlide" Target="../notesSlides/notesSlide4.xml"/><Relationship Id="rId10" Type="http://schemas.openxmlformats.org/officeDocument/2006/relationships/slideLayout" Target="../slideLayouts/slideLayout2.xml"/><Relationship Id="rId1" Type="http://schemas.openxmlformats.org/officeDocument/2006/relationships/image" Target="../media/image4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xml"/><Relationship Id="rId7" Type="http://schemas.openxmlformats.org/officeDocument/2006/relationships/image" Target="../media/image49.jpeg"/><Relationship Id="rId6" Type="http://schemas.openxmlformats.org/officeDocument/2006/relationships/image" Target="../media/image48.jpe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0.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1.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43.xml"/><Relationship Id="rId3" Type="http://schemas.openxmlformats.org/officeDocument/2006/relationships/image" Target="../media/image4.png"/><Relationship Id="rId2" Type="http://schemas.openxmlformats.org/officeDocument/2006/relationships/tags" Target="../tags/tag42.xml"/><Relationship Id="rId1" Type="http://schemas.openxmlformats.org/officeDocument/2006/relationships/tags" Target="../tags/tag4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5.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47.xml"/><Relationship Id="rId2" Type="http://schemas.openxmlformats.org/officeDocument/2006/relationships/image" Target="../media/image6.png"/><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8.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b="1" kern="100">
                <a:effectLst/>
                <a:latin typeface="宋体" panose="02010600030101010101" pitchFamily="2" charset="-122"/>
                <a:ea typeface="宋体" panose="02010600030101010101" pitchFamily="2" charset="-122"/>
              </a:rPr>
              <a:t>杨苍沧</a:t>
            </a:r>
            <a:endParaRPr lang="zh-CN" altLang="en-US" dirty="0">
              <a:solidFill>
                <a:schemeClr val="tx1"/>
              </a:solidFill>
            </a:endParaRPr>
          </a:p>
        </p:txBody>
      </p:sp>
      <p:pic>
        <p:nvPicPr>
          <p:cNvPr id="7" name="图片 6"/>
          <p:cNvPicPr>
            <a:picLocks noChangeAspect="1"/>
          </p:cNvPicPr>
          <p:nvPr/>
        </p:nvPicPr>
        <p:blipFill>
          <a:blip r:embed="rId1"/>
          <a:stretch>
            <a:fillRect/>
          </a:stretch>
        </p:blipFill>
        <p:spPr>
          <a:xfrm>
            <a:off x="3936459" y="864108"/>
            <a:ext cx="6919560" cy="3703641"/>
          </a:xfrm>
          <a:prstGeom prst="rect">
            <a:avLst/>
          </a:prstGeom>
        </p:spPr>
      </p:pic>
      <p:sp>
        <p:nvSpPr>
          <p:cNvPr id="8" name="矩形 7"/>
          <p:cNvSpPr/>
          <p:nvPr/>
        </p:nvSpPr>
        <p:spPr>
          <a:xfrm>
            <a:off x="4455467" y="4818023"/>
            <a:ext cx="3990196"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Globalization</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文本框 11"/>
          <p:cNvSpPr txBox="1"/>
          <p:nvPr/>
        </p:nvSpPr>
        <p:spPr>
          <a:xfrm>
            <a:off x="8556172" y="5095022"/>
            <a:ext cx="2752530" cy="460375"/>
          </a:xfrm>
          <a:prstGeom prst="rect">
            <a:avLst/>
          </a:prstGeom>
          <a:noFill/>
        </p:spPr>
        <p:txBody>
          <a:bodyPr wrap="square">
            <a:spAutoFit/>
          </a:bodyPr>
          <a:lstStyle/>
          <a:p>
            <a:pPr marL="0" marR="0" algn="just">
              <a:spcBef>
                <a:spcPts val="0"/>
              </a:spcBef>
              <a:spcAft>
                <a:spcPts val="0"/>
              </a:spcAft>
            </a:pPr>
            <a:r>
              <a:rPr lang="en-US" altLang="zh-CN" sz="2400" b="1" kern="100" dirty="0">
                <a:effectLst/>
                <a:latin typeface="Times New Roman" panose="02020603050405020304" pitchFamily="18" charset="0"/>
                <a:ea typeface="宋体" panose="02010600030101010101" pitchFamily="2" charset="-122"/>
              </a:rPr>
              <a:t>Hosts:</a:t>
            </a:r>
            <a:r>
              <a:rPr lang="zh-CN" altLang="en-US" sz="2400" b="1" kern="100" dirty="0">
                <a:effectLst/>
                <a:latin typeface="宋体" panose="02010600030101010101" pitchFamily="2" charset="-122"/>
                <a:ea typeface="宋体" panose="02010600030101010101" pitchFamily="2" charset="-122"/>
              </a:rPr>
              <a:t>方凯盈</a:t>
            </a:r>
            <a:endParaRPr lang="zh-CN" altLang="en-US" sz="2400" b="1" kern="100" dirty="0">
              <a:effectLst/>
              <a:latin typeface="Times New Roman" panose="02020603050405020304" pitchFamily="18" charset="0"/>
            </a:endParaRPr>
          </a:p>
        </p:txBody>
      </p:sp>
      <p:sp>
        <p:nvSpPr>
          <p:cNvPr id="14" name="文本框 13"/>
          <p:cNvSpPr txBox="1"/>
          <p:nvPr/>
        </p:nvSpPr>
        <p:spPr>
          <a:xfrm>
            <a:off x="9389110" y="5555620"/>
            <a:ext cx="6149262" cy="461665"/>
          </a:xfrm>
          <a:prstGeom prst="rect">
            <a:avLst/>
          </a:prstGeom>
          <a:noFill/>
        </p:spPr>
        <p:txBody>
          <a:bodyPr wrap="square">
            <a:spAutoFit/>
          </a:bodyPr>
          <a:lstStyle/>
          <a:p>
            <a:pPr algn="l"/>
            <a:r>
              <a:rPr lang="zh-CN" altLang="zh-CN" sz="2400" b="1" kern="0" dirty="0">
                <a:solidFill>
                  <a:srgbClr val="000008"/>
                </a:solidFill>
                <a:effectLst/>
                <a:latin typeface="Times New Roman" panose="02020603050405020304" pitchFamily="18" charset="0"/>
                <a:ea typeface="宋体" panose="02010600030101010101" pitchFamily="2" charset="-122"/>
                <a:cs typeface="Times New Roman" panose="02020603050405020304" pitchFamily="18" charset="0"/>
              </a:rPr>
              <a:t>杨苍沧</a:t>
            </a:r>
            <a:endParaRPr lang="zh-CN" altLang="zh-CN" sz="2400" b="1"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dirty="0"/>
              <a:t>Threats of Big Companies</a:t>
            </a:r>
            <a:endParaRPr lang="zh-CN" altLang="en-US" dirty="0"/>
          </a:p>
        </p:txBody>
      </p:sp>
      <p:pic>
        <p:nvPicPr>
          <p:cNvPr id="1026" name="Picture 2" descr="See the source imag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659118" y="1465646"/>
            <a:ext cx="8594194" cy="5392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2"/>
            <a:ext cx="10515600" cy="1325563"/>
          </a:xfrm>
        </p:spPr>
        <p:txBody>
          <a:bodyPr/>
          <a:lstStyle/>
          <a:p>
            <a:r>
              <a:rPr lang="en-US" altLang="zh-CN" dirty="0"/>
              <a:t>Affects Local Markets</a:t>
            </a:r>
            <a:endParaRPr lang="zh-CN" altLang="en-US" dirty="0"/>
          </a:p>
        </p:txBody>
      </p:sp>
      <p:pic>
        <p:nvPicPr>
          <p:cNvPr id="205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498103" y="1355455"/>
            <a:ext cx="7258209" cy="5337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dirty="0"/>
              <a:t>Disproportionate Growth</a:t>
            </a:r>
            <a:endParaRPr lang="zh-CN" altLang="en-US" dirty="0"/>
          </a:p>
        </p:txBody>
      </p:sp>
      <p:pic>
        <p:nvPicPr>
          <p:cNvPr id="8194" name="Picture 2" descr="怎么解读这张世界夜晚灯光图? - 知乎"/>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168166" y="1999669"/>
            <a:ext cx="7523375" cy="3761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a:t>Technology</a:t>
            </a:r>
            <a:endParaRPr lang="zh-CN" altLang="en-US" sz="4400" b="1" dirty="0"/>
          </a:p>
        </p:txBody>
      </p:sp>
      <p:sp>
        <p:nvSpPr>
          <p:cNvPr id="3" name="内容占位符 2"/>
          <p:cNvSpPr>
            <a:spLocks noGrp="1"/>
          </p:cNvSpPr>
          <p:nvPr>
            <p:ph idx="1"/>
          </p:nvPr>
        </p:nvSpPr>
        <p:spPr/>
        <p:txBody>
          <a:bodyPr/>
          <a:lstStyle/>
          <a:p>
            <a:r>
              <a:rPr lang="en-US" altLang="zh-CN" sz="3200" b="1" dirty="0"/>
              <a:t>Group A </a:t>
            </a:r>
            <a:r>
              <a:rPr lang="zh-CN" altLang="en-US" sz="3200" b="1" dirty="0"/>
              <a:t>蒙银恒 </a:t>
            </a:r>
            <a:r>
              <a:rPr lang="en-US" altLang="zh-CN" sz="3200" b="1" dirty="0"/>
              <a:t>for globalization</a:t>
            </a:r>
            <a:endParaRPr lang="en-US" altLang="zh-CN" sz="3200" b="1" dirty="0"/>
          </a:p>
          <a:p>
            <a:r>
              <a:rPr lang="en-US" altLang="zh-CN" sz="3200" b="1" dirty="0"/>
              <a:t>Group B </a:t>
            </a:r>
            <a:r>
              <a:rPr lang="zh-CN" altLang="en-US" sz="3200" b="1" dirty="0"/>
              <a:t>王源徐昊</a:t>
            </a:r>
            <a:r>
              <a:rPr lang="en-US" altLang="zh-CN" sz="3200" b="1" dirty="0"/>
              <a:t>against globalization</a:t>
            </a:r>
            <a:endParaRPr lang="zh-CN" altLang="en-US" sz="3200" b="1"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473753" y="2397889"/>
            <a:ext cx="5244830" cy="1985889"/>
          </a:xfrm>
          <a:prstGeom prst="rect">
            <a:avLst/>
          </a:prstGeom>
          <a:solidFill>
            <a:srgbClr val="FFFFFF">
              <a:alpha val="0"/>
            </a:srgbClr>
          </a:solidFill>
        </p:spPr>
        <p:txBody>
          <a:bodyPr lIns="0" tIns="66973" rIns="0" bIns="66973" rtlCol="0" anchor="t">
            <a:spAutoFit/>
          </a:bodyPr>
          <a:lstStyle/>
          <a:p>
            <a:pPr algn="ctr" defTabSz="964565" latinLnBrk="1">
              <a:lnSpc>
                <a:spcPct val="113000"/>
              </a:lnSpc>
            </a:pPr>
            <a:r>
              <a:rPr lang="en-US" sz="5485">
                <a:solidFill>
                  <a:srgbClr val="FFFFFF"/>
                </a:solidFill>
                <a:latin typeface="微软雅黑" panose="020B0503020204020204" charset="-122"/>
                <a:ea typeface="微软雅黑" panose="020B0503020204020204" charset="-122"/>
              </a:rPr>
              <a:t>globalization of technology</a:t>
            </a:r>
            <a:endParaRPr lang="en-US" sz="1160">
              <a:solidFill>
                <a:prstClr val="black"/>
              </a:solidFill>
              <a:latin typeface="Calibri" panose="020F0502020204030204"/>
            </a:endParaRPr>
          </a:p>
        </p:txBody>
      </p:sp>
      <p:cxnSp>
        <p:nvCxnSpPr>
          <p:cNvPr id="3" name="Connector 2"/>
          <p:cNvCxnSpPr/>
          <p:nvPr/>
        </p:nvCxnSpPr>
        <p:spPr>
          <a:xfrm>
            <a:off x="4766861" y="1981587"/>
            <a:ext cx="3595810" cy="0"/>
          </a:xfrm>
          <a:prstGeom prst="straightConnector1">
            <a:avLst/>
          </a:prstGeom>
          <a:solidFill>
            <a:srgbClr val="FFFFFF"/>
          </a:solidFill>
          <a:ln w="12700">
            <a:solidFill>
              <a:srgbClr val="FFFFFF"/>
            </a:solidFill>
            <a:prstDash val="solid"/>
            <a:headEnd type="none" w="med" len="med"/>
            <a:tailEnd type="none" w="med" len="med"/>
          </a:ln>
        </p:spPr>
      </p:cxnSp>
      <p:cxnSp>
        <p:nvCxnSpPr>
          <p:cNvPr id="4" name="Connector 3"/>
          <p:cNvCxnSpPr/>
          <p:nvPr/>
        </p:nvCxnSpPr>
        <p:spPr>
          <a:xfrm>
            <a:off x="3791337" y="4764033"/>
            <a:ext cx="3035173" cy="0"/>
          </a:xfrm>
          <a:prstGeom prst="straightConnector1">
            <a:avLst/>
          </a:prstGeom>
          <a:solidFill>
            <a:srgbClr val="FFFFFF"/>
          </a:solidFill>
          <a:ln w="12700">
            <a:solidFill>
              <a:srgbClr val="FFFFFF"/>
            </a:solidFill>
            <a:prstDash val="solid"/>
            <a:headEnd type="none" w="med" len="med"/>
            <a:tailEnd type="none" w="med" len="med"/>
          </a:ln>
        </p:spPr>
      </p:cxnSp>
      <p:cxnSp>
        <p:nvCxnSpPr>
          <p:cNvPr id="5" name="Connector 4"/>
          <p:cNvCxnSpPr/>
          <p:nvPr/>
        </p:nvCxnSpPr>
        <p:spPr>
          <a:xfrm>
            <a:off x="3791471" y="1978909"/>
            <a:ext cx="0" cy="2783853"/>
          </a:xfrm>
          <a:prstGeom prst="straightConnector1">
            <a:avLst/>
          </a:prstGeom>
          <a:solidFill>
            <a:srgbClr val="FFFFFF"/>
          </a:solidFill>
          <a:ln w="12700">
            <a:solidFill>
              <a:srgbClr val="FFFFFF"/>
            </a:solidFill>
            <a:prstDash val="solid"/>
            <a:headEnd type="none" w="med" len="med"/>
            <a:tailEnd type="none" w="med" len="med"/>
          </a:ln>
        </p:spPr>
      </p:cxnSp>
      <p:cxnSp>
        <p:nvCxnSpPr>
          <p:cNvPr id="6" name="Connector 5"/>
          <p:cNvCxnSpPr/>
          <p:nvPr/>
        </p:nvCxnSpPr>
        <p:spPr>
          <a:xfrm>
            <a:off x="8355256" y="1977301"/>
            <a:ext cx="0" cy="2783853"/>
          </a:xfrm>
          <a:prstGeom prst="straightConnector1">
            <a:avLst/>
          </a:prstGeom>
          <a:solidFill>
            <a:srgbClr val="FFFFFF"/>
          </a:solidFill>
          <a:ln w="12700">
            <a:solidFill>
              <a:srgbClr val="FFFFFF"/>
            </a:solidFill>
            <a:prstDash val="solid"/>
            <a:headEnd type="none" w="med" len="med"/>
            <a:tailEnd type="none" w="med" len="med"/>
          </a:ln>
        </p:spPr>
      </p:cxnSp>
      <p:cxnSp>
        <p:nvCxnSpPr>
          <p:cNvPr id="7" name="Connector 6"/>
          <p:cNvCxnSpPr/>
          <p:nvPr/>
        </p:nvCxnSpPr>
        <p:spPr>
          <a:xfrm>
            <a:off x="7154035" y="4766846"/>
            <a:ext cx="1208270" cy="0"/>
          </a:xfrm>
          <a:prstGeom prst="straightConnector1">
            <a:avLst/>
          </a:prstGeom>
          <a:solidFill>
            <a:srgbClr val="FFFFFF"/>
          </a:solidFill>
          <a:ln w="12700">
            <a:solidFill>
              <a:srgbClr val="FFFFFF"/>
            </a:solidFill>
            <a:prstDash val="solid"/>
            <a:headEnd type="none" w="med" len="med"/>
            <a:tailEnd type="none" w="med" len="med"/>
          </a:ln>
        </p:spPr>
      </p:cxnSp>
      <p:cxnSp>
        <p:nvCxnSpPr>
          <p:cNvPr id="8" name="Connector 7"/>
          <p:cNvCxnSpPr/>
          <p:nvPr/>
        </p:nvCxnSpPr>
        <p:spPr>
          <a:xfrm flipH="1">
            <a:off x="6596956" y="4440824"/>
            <a:ext cx="473641" cy="657299"/>
          </a:xfrm>
          <a:prstGeom prst="straightConnector1">
            <a:avLst/>
          </a:prstGeom>
          <a:solidFill>
            <a:srgbClr val="FFFFFF"/>
          </a:solidFill>
          <a:ln w="12700">
            <a:solidFill>
              <a:srgbClr val="FFFFFF"/>
            </a:solidFill>
            <a:prstDash val="solid"/>
            <a:headEnd type="none" w="med" len="med"/>
            <a:tailEnd type="none" w="med" len="med"/>
          </a:ln>
        </p:spPr>
      </p:cxnSp>
      <p:cxnSp>
        <p:nvCxnSpPr>
          <p:cNvPr id="9" name="Connector 8"/>
          <p:cNvCxnSpPr/>
          <p:nvPr/>
        </p:nvCxnSpPr>
        <p:spPr>
          <a:xfrm flipH="1">
            <a:off x="6661651" y="4325228"/>
            <a:ext cx="811958" cy="1140607"/>
          </a:xfrm>
          <a:prstGeom prst="straightConnector1">
            <a:avLst/>
          </a:prstGeom>
          <a:solidFill>
            <a:srgbClr val="FFFFFF"/>
          </a:solidFill>
          <a:ln w="12700">
            <a:solidFill>
              <a:srgbClr val="FFFFFF"/>
            </a:solidFill>
            <a:prstDash val="solid"/>
            <a:headEnd type="none" w="med" len="med"/>
            <a:tailEnd type="none" w="med" len="med"/>
          </a:ln>
        </p:spPr>
      </p:cxnSp>
      <p:cxnSp>
        <p:nvCxnSpPr>
          <p:cNvPr id="10" name="Connector 9"/>
          <p:cNvCxnSpPr/>
          <p:nvPr/>
        </p:nvCxnSpPr>
        <p:spPr>
          <a:xfrm>
            <a:off x="3792141" y="1978372"/>
            <a:ext cx="850621" cy="0"/>
          </a:xfrm>
          <a:prstGeom prst="straightConnector1">
            <a:avLst/>
          </a:prstGeom>
          <a:solidFill>
            <a:srgbClr val="FFFFFF"/>
          </a:solidFill>
          <a:ln w="12700">
            <a:solidFill>
              <a:srgbClr val="FFFFFF"/>
            </a:solidFill>
            <a:prstDash val="solid"/>
            <a:headEnd type="none" w="med" len="med"/>
            <a:tailEnd type="none" w="med" len="med"/>
          </a:ln>
        </p:spPr>
      </p:cxnSp>
      <p:cxnSp>
        <p:nvCxnSpPr>
          <p:cNvPr id="11" name="Connector 10"/>
          <p:cNvCxnSpPr/>
          <p:nvPr/>
        </p:nvCxnSpPr>
        <p:spPr>
          <a:xfrm>
            <a:off x="4646712" y="1838533"/>
            <a:ext cx="0" cy="280319"/>
          </a:xfrm>
          <a:prstGeom prst="straightConnector1">
            <a:avLst/>
          </a:prstGeom>
          <a:solidFill>
            <a:srgbClr val="FFFFFF"/>
          </a:solidFill>
          <a:ln w="12700">
            <a:solidFill>
              <a:srgbClr val="FFFFFF"/>
            </a:solidFill>
            <a:prstDash val="solid"/>
            <a:headEnd type="none" w="med" len="med"/>
            <a:tailEnd type="none" w="med" len="med"/>
          </a:ln>
        </p:spPr>
      </p:cxnSp>
      <p:cxnSp>
        <p:nvCxnSpPr>
          <p:cNvPr id="12" name="Connector 11"/>
          <p:cNvCxnSpPr/>
          <p:nvPr/>
        </p:nvCxnSpPr>
        <p:spPr>
          <a:xfrm>
            <a:off x="4763378" y="1909257"/>
            <a:ext cx="0" cy="144992"/>
          </a:xfrm>
          <a:prstGeom prst="straightConnector1">
            <a:avLst/>
          </a:prstGeom>
          <a:solidFill>
            <a:srgbClr val="FFFFFF"/>
          </a:solidFill>
          <a:ln w="12700">
            <a:solidFill>
              <a:srgbClr val="FFFFFF"/>
            </a:solidFill>
            <a:prstDash val="solid"/>
            <a:headEnd type="none" w="med" len="med"/>
            <a:tailEnd type="none" w="med" len="med"/>
          </a:ln>
        </p:spPr>
      </p:cxn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pic>
        <p:nvPicPr>
          <p:cNvPr id="13" name="Picture 1"/>
          <p:cNvPicPr>
            <a:picLocks noChangeAspect="1"/>
          </p:cNvPicPr>
          <p:nvPr/>
        </p:nvPicPr>
        <p:blipFill>
          <a:blip r:embed="rId2"/>
          <a:stretch>
            <a:fillRect/>
          </a:stretch>
        </p:blipFill>
        <p:spPr>
          <a:xfrm>
            <a:off x="6046012" y="2096524"/>
            <a:ext cx="6133463" cy="4767373"/>
          </a:xfrm>
          <a:prstGeom prst="rect">
            <a:avLst/>
          </a:prstGeom>
        </p:spPr>
      </p:pic>
      <p:sp>
        <p:nvSpPr>
          <p:cNvPr id="14" name="TextBox 2"/>
          <p:cNvSpPr txBox="1"/>
          <p:nvPr/>
        </p:nvSpPr>
        <p:spPr>
          <a:xfrm>
            <a:off x="845344" y="703695"/>
            <a:ext cx="4316174" cy="997926"/>
          </a:xfrm>
          <a:prstGeom prst="rect">
            <a:avLst/>
          </a:prstGeom>
          <a:solidFill>
            <a:srgbClr val="FFFFFF">
              <a:alpha val="0"/>
            </a:srgbClr>
          </a:solidFill>
        </p:spPr>
        <p:txBody>
          <a:bodyPr lIns="133945" tIns="66973" rIns="0" bIns="66973" rtlCol="0" anchor="t">
            <a:spAutoFit/>
          </a:bodyPr>
          <a:lstStyle/>
          <a:p>
            <a:pPr defTabSz="964565" latinLnBrk="1">
              <a:lnSpc>
                <a:spcPct val="113000"/>
              </a:lnSpc>
            </a:pPr>
            <a:r>
              <a:rPr lang="en-US" sz="5275">
                <a:solidFill>
                  <a:srgbClr val="FFFFFF"/>
                </a:solidFill>
                <a:latin typeface="微软雅黑" panose="020B0503020204020204" charset="-122"/>
                <a:ea typeface="微软雅黑" panose="020B0503020204020204" charset="-122"/>
              </a:rPr>
              <a:t>DEFINITION</a:t>
            </a:r>
            <a:endParaRPr lang="en-US" sz="1160">
              <a:solidFill>
                <a:prstClr val="black"/>
              </a:solidFill>
              <a:latin typeface="Calibri" panose="020F0502020204030204"/>
            </a:endParaRPr>
          </a:p>
        </p:txBody>
      </p:sp>
      <p:sp>
        <p:nvSpPr>
          <p:cNvPr id="15" name="TextBox 3"/>
          <p:cNvSpPr txBox="1"/>
          <p:nvPr/>
        </p:nvSpPr>
        <p:spPr>
          <a:xfrm>
            <a:off x="1360726" y="2177027"/>
            <a:ext cx="4551248" cy="4045684"/>
          </a:xfrm>
          <a:prstGeom prst="rect">
            <a:avLst/>
          </a:prstGeom>
          <a:solidFill>
            <a:srgbClr val="FFFFFF">
              <a:alpha val="0"/>
            </a:srgbClr>
          </a:solidFill>
        </p:spPr>
        <p:txBody>
          <a:bodyPr lIns="133945" tIns="66973" rIns="0" bIns="66973" rtlCol="0" anchor="t">
            <a:spAutoFit/>
          </a:bodyPr>
          <a:lstStyle/>
          <a:p>
            <a:pPr defTabSz="964565" latinLnBrk="1">
              <a:lnSpc>
                <a:spcPct val="113000"/>
              </a:lnSpc>
            </a:pPr>
            <a:r>
              <a:rPr lang="en-US" sz="2260">
                <a:solidFill>
                  <a:srgbClr val="0288D1"/>
                </a:solidFill>
                <a:latin typeface="微软雅黑" panose="020B0503020204020204" charset="-122"/>
                <a:ea typeface="微软雅黑" panose="020B0503020204020204" charset="-122"/>
              </a:rPr>
              <a:t>The globalization of  technology mainly reters to the global recognition of human science and technology activities, the free movement and rational allocation of the elements of science and technology activities on a global scale, the sharing of scientific and technological activities worldwide</a:t>
            </a:r>
            <a:endParaRPr lang="en-US" sz="1160">
              <a:solidFill>
                <a:prstClr val="black"/>
              </a:solidFill>
              <a:latin typeface="Calibri" panose="020F0502020204030204"/>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pic>
        <p:nvPicPr>
          <p:cNvPr id="16" name="Picture 1"/>
          <p:cNvPicPr>
            <a:picLocks noChangeAspect="1"/>
          </p:cNvPicPr>
          <p:nvPr/>
        </p:nvPicPr>
        <p:blipFill>
          <a:blip r:embed="rId2"/>
          <a:stretch>
            <a:fillRect/>
          </a:stretch>
        </p:blipFill>
        <p:spPr>
          <a:xfrm>
            <a:off x="1368133" y="3431893"/>
            <a:ext cx="8291214" cy="28170"/>
          </a:xfrm>
          <a:prstGeom prst="rect">
            <a:avLst/>
          </a:prstGeom>
        </p:spPr>
      </p:pic>
      <p:sp>
        <p:nvSpPr>
          <p:cNvPr id="17" name="Freeform 2"/>
          <p:cNvSpPr/>
          <p:nvPr/>
        </p:nvSpPr>
        <p:spPr>
          <a:xfrm>
            <a:off x="1600450" y="2837621"/>
            <a:ext cx="1179271" cy="1179390"/>
          </a:xfrm>
          <a:custGeom>
            <a:avLst/>
            <a:gdLst/>
            <a:ahLst/>
            <a:cxnLst/>
            <a:rect l="l" t="t" r="r" b="b"/>
            <a:pathLst>
              <a:path w="1118124" h="1118236">
                <a:moveTo>
                  <a:pt x="559062" y="0"/>
                </a:moveTo>
                <a:cubicBezTo>
                  <a:pt x="867821" y="0"/>
                  <a:pt x="1118124" y="250325"/>
                  <a:pt x="1118124" y="559118"/>
                </a:cubicBezTo>
                <a:cubicBezTo>
                  <a:pt x="1118124" y="867910"/>
                  <a:pt x="867821" y="1118235"/>
                  <a:pt x="559062" y="1118235"/>
                </a:cubicBezTo>
                <a:cubicBezTo>
                  <a:pt x="250304" y="1118235"/>
                  <a:pt x="0" y="867910"/>
                  <a:pt x="0" y="559118"/>
                </a:cubicBezTo>
                <a:cubicBezTo>
                  <a:pt x="0" y="250325"/>
                  <a:pt x="250304" y="0"/>
                  <a:pt x="559062" y="0"/>
                </a:cubicBezTo>
                <a:close/>
              </a:path>
            </a:pathLst>
          </a:custGeom>
          <a:solidFill>
            <a:srgbClr val="FFFFFF"/>
          </a:solidFill>
        </p:spPr>
        <p:txBody>
          <a:bodyPr lIns="133945" rIns="133945" rtlCol="0" anchor="ctr"/>
          <a:lstStyle/>
          <a:p>
            <a:pPr defTabSz="964565"/>
            <a:endParaRPr lang="en-US" sz="1160">
              <a:solidFill>
                <a:prstClr val="black"/>
              </a:solidFill>
              <a:latin typeface="Calibri" panose="020F0502020204030204"/>
            </a:endParaRPr>
          </a:p>
        </p:txBody>
      </p:sp>
      <p:sp>
        <p:nvSpPr>
          <p:cNvPr id="18" name="TextBox 3"/>
          <p:cNvSpPr txBox="1"/>
          <p:nvPr/>
        </p:nvSpPr>
        <p:spPr>
          <a:xfrm>
            <a:off x="1498515" y="3066812"/>
            <a:ext cx="1351870" cy="846987"/>
          </a:xfrm>
          <a:prstGeom prst="rect">
            <a:avLst/>
          </a:prstGeom>
          <a:solidFill>
            <a:srgbClr val="FFFFFF">
              <a:alpha val="0"/>
            </a:srgbClr>
          </a:solidFill>
        </p:spPr>
        <p:txBody>
          <a:bodyPr lIns="0" tIns="66973" rIns="0" bIns="66973" rtlCol="0" anchor="t">
            <a:spAutoFit/>
          </a:bodyPr>
          <a:lstStyle/>
          <a:p>
            <a:pPr algn="ctr" defTabSz="964565" latinLnBrk="1">
              <a:lnSpc>
                <a:spcPct val="113000"/>
              </a:lnSpc>
            </a:pPr>
            <a:r>
              <a:rPr lang="en-US" sz="2110">
                <a:solidFill>
                  <a:srgbClr val="000000"/>
                </a:solidFill>
                <a:latin typeface="微软雅黑" panose="020B0503020204020204" charset="-122"/>
                <a:ea typeface="微软雅黑" panose="020B0503020204020204" charset="-122"/>
              </a:rPr>
              <a:t>ADVANTAGE</a:t>
            </a:r>
            <a:endParaRPr lang="en-US" sz="2110">
              <a:solidFill>
                <a:prstClr val="black"/>
              </a:solidFill>
              <a:latin typeface="Calibri" panose="020F0502020204030204"/>
            </a:endParaRPr>
          </a:p>
        </p:txBody>
      </p:sp>
      <p:sp>
        <p:nvSpPr>
          <p:cNvPr id="19" name="Freeform 4"/>
          <p:cNvSpPr/>
          <p:nvPr/>
        </p:nvSpPr>
        <p:spPr>
          <a:xfrm>
            <a:off x="3611846" y="3352781"/>
            <a:ext cx="175318" cy="175318"/>
          </a:xfrm>
          <a:custGeom>
            <a:avLst/>
            <a:gdLst/>
            <a:ahLst/>
            <a:cxnLst/>
            <a:rect l="l" t="t" r="r" b="b"/>
            <a:pathLst>
              <a:path w="166227" h="166227">
                <a:moveTo>
                  <a:pt x="83113" y="0"/>
                </a:moveTo>
                <a:cubicBezTo>
                  <a:pt x="129015" y="0"/>
                  <a:pt x="166227" y="37211"/>
                  <a:pt x="166227" y="83114"/>
                </a:cubicBezTo>
                <a:cubicBezTo>
                  <a:pt x="166227" y="129016"/>
                  <a:pt x="129015" y="166227"/>
                  <a:pt x="83113" y="166227"/>
                </a:cubicBezTo>
                <a:cubicBezTo>
                  <a:pt x="37211" y="166227"/>
                  <a:pt x="0" y="129016"/>
                  <a:pt x="0" y="83114"/>
                </a:cubicBezTo>
                <a:cubicBezTo>
                  <a:pt x="0" y="37211"/>
                  <a:pt x="37211" y="0"/>
                  <a:pt x="83113" y="0"/>
                </a:cubicBezTo>
                <a:close/>
              </a:path>
            </a:pathLst>
          </a:custGeom>
          <a:solidFill>
            <a:srgbClr val="FFFFFF"/>
          </a:solidFill>
        </p:spPr>
        <p:txBody>
          <a:bodyPr lIns="133945" rIns="133945" rtlCol="0" anchor="ctr"/>
          <a:lstStyle/>
          <a:p>
            <a:pPr defTabSz="964565"/>
            <a:endParaRPr lang="en-US" sz="1160">
              <a:solidFill>
                <a:prstClr val="black"/>
              </a:solidFill>
              <a:latin typeface="Calibri" panose="020F0502020204030204"/>
            </a:endParaRPr>
          </a:p>
        </p:txBody>
      </p:sp>
      <p:sp>
        <p:nvSpPr>
          <p:cNvPr id="20" name="Freeform 5"/>
          <p:cNvSpPr/>
          <p:nvPr/>
        </p:nvSpPr>
        <p:spPr>
          <a:xfrm>
            <a:off x="5232732" y="3358769"/>
            <a:ext cx="175318" cy="175318"/>
          </a:xfrm>
          <a:custGeom>
            <a:avLst/>
            <a:gdLst/>
            <a:ahLst/>
            <a:cxnLst/>
            <a:rect l="l" t="t" r="r" b="b"/>
            <a:pathLst>
              <a:path w="166227" h="166227">
                <a:moveTo>
                  <a:pt x="83113" y="0"/>
                </a:moveTo>
                <a:cubicBezTo>
                  <a:pt x="129015" y="0"/>
                  <a:pt x="166227" y="37211"/>
                  <a:pt x="166227" y="83113"/>
                </a:cubicBezTo>
                <a:cubicBezTo>
                  <a:pt x="166227" y="129016"/>
                  <a:pt x="129015" y="166227"/>
                  <a:pt x="83113" y="166227"/>
                </a:cubicBezTo>
                <a:cubicBezTo>
                  <a:pt x="37211" y="166227"/>
                  <a:pt x="0" y="129016"/>
                  <a:pt x="0" y="83113"/>
                </a:cubicBezTo>
                <a:cubicBezTo>
                  <a:pt x="0" y="37211"/>
                  <a:pt x="37211" y="0"/>
                  <a:pt x="83113" y="0"/>
                </a:cubicBezTo>
                <a:close/>
              </a:path>
            </a:pathLst>
          </a:custGeom>
          <a:solidFill>
            <a:srgbClr val="FFFFFF"/>
          </a:solidFill>
        </p:spPr>
        <p:txBody>
          <a:bodyPr lIns="133945" rIns="133945" rtlCol="0" anchor="ctr"/>
          <a:lstStyle/>
          <a:p>
            <a:pPr defTabSz="964565"/>
            <a:endParaRPr lang="en-US" sz="1160">
              <a:solidFill>
                <a:prstClr val="black"/>
              </a:solidFill>
              <a:latin typeface="Calibri" panose="020F0502020204030204"/>
            </a:endParaRPr>
          </a:p>
        </p:txBody>
      </p:sp>
      <p:sp>
        <p:nvSpPr>
          <p:cNvPr id="21" name="Freeform 6"/>
          <p:cNvSpPr/>
          <p:nvPr/>
        </p:nvSpPr>
        <p:spPr>
          <a:xfrm>
            <a:off x="6845622" y="3351428"/>
            <a:ext cx="175318" cy="175318"/>
          </a:xfrm>
          <a:custGeom>
            <a:avLst/>
            <a:gdLst/>
            <a:ahLst/>
            <a:cxnLst/>
            <a:rect l="l" t="t" r="r" b="b"/>
            <a:pathLst>
              <a:path w="166227" h="166227">
                <a:moveTo>
                  <a:pt x="83113" y="0"/>
                </a:moveTo>
                <a:cubicBezTo>
                  <a:pt x="129015" y="0"/>
                  <a:pt x="166226" y="37212"/>
                  <a:pt x="166226" y="83114"/>
                </a:cubicBezTo>
                <a:cubicBezTo>
                  <a:pt x="166226" y="129016"/>
                  <a:pt x="129015" y="166227"/>
                  <a:pt x="83113" y="166227"/>
                </a:cubicBezTo>
                <a:cubicBezTo>
                  <a:pt x="37211" y="166227"/>
                  <a:pt x="0" y="129016"/>
                  <a:pt x="0" y="83114"/>
                </a:cubicBezTo>
                <a:cubicBezTo>
                  <a:pt x="0" y="37212"/>
                  <a:pt x="37211" y="0"/>
                  <a:pt x="83113" y="0"/>
                </a:cubicBezTo>
                <a:close/>
              </a:path>
            </a:pathLst>
          </a:custGeom>
          <a:solidFill>
            <a:srgbClr val="FFFFFF"/>
          </a:solidFill>
        </p:spPr>
        <p:txBody>
          <a:bodyPr lIns="133945" rIns="133945" rtlCol="0" anchor="ctr"/>
          <a:lstStyle/>
          <a:p>
            <a:pPr defTabSz="964565"/>
            <a:endParaRPr lang="en-US" sz="1160">
              <a:solidFill>
                <a:prstClr val="black"/>
              </a:solidFill>
              <a:latin typeface="Calibri" panose="020F0502020204030204"/>
            </a:endParaRPr>
          </a:p>
        </p:txBody>
      </p:sp>
      <p:sp>
        <p:nvSpPr>
          <p:cNvPr id="22" name="Freeform 7"/>
          <p:cNvSpPr/>
          <p:nvPr/>
        </p:nvSpPr>
        <p:spPr>
          <a:xfrm>
            <a:off x="8477838" y="3355982"/>
            <a:ext cx="175318" cy="175318"/>
          </a:xfrm>
          <a:custGeom>
            <a:avLst/>
            <a:gdLst/>
            <a:ahLst/>
            <a:cxnLst/>
            <a:rect l="l" t="t" r="r" b="b"/>
            <a:pathLst>
              <a:path w="166227" h="166227">
                <a:moveTo>
                  <a:pt x="83114" y="0"/>
                </a:moveTo>
                <a:cubicBezTo>
                  <a:pt x="129016" y="0"/>
                  <a:pt x="166227" y="37212"/>
                  <a:pt x="166227" y="83114"/>
                </a:cubicBezTo>
                <a:cubicBezTo>
                  <a:pt x="166227" y="129016"/>
                  <a:pt x="129016" y="166227"/>
                  <a:pt x="83114" y="166227"/>
                </a:cubicBezTo>
                <a:cubicBezTo>
                  <a:pt x="37212" y="166227"/>
                  <a:pt x="0" y="129016"/>
                  <a:pt x="0" y="83114"/>
                </a:cubicBezTo>
                <a:cubicBezTo>
                  <a:pt x="0" y="37212"/>
                  <a:pt x="37212" y="0"/>
                  <a:pt x="83114" y="0"/>
                </a:cubicBezTo>
                <a:close/>
              </a:path>
            </a:pathLst>
          </a:custGeom>
          <a:solidFill>
            <a:srgbClr val="FFFFFF"/>
          </a:solidFill>
        </p:spPr>
        <p:txBody>
          <a:bodyPr lIns="133945" rIns="133945" rtlCol="0" anchor="ctr"/>
          <a:lstStyle/>
          <a:p>
            <a:pPr defTabSz="964565"/>
            <a:endParaRPr lang="en-US" sz="1160">
              <a:solidFill>
                <a:prstClr val="black"/>
              </a:solidFill>
              <a:latin typeface="Calibri" panose="020F0502020204030204"/>
            </a:endParaRPr>
          </a:p>
        </p:txBody>
      </p:sp>
      <p:grpSp>
        <p:nvGrpSpPr>
          <p:cNvPr id="23" name="Group 8"/>
          <p:cNvGrpSpPr/>
          <p:nvPr/>
        </p:nvGrpSpPr>
        <p:grpSpPr>
          <a:xfrm>
            <a:off x="3419237" y="3534562"/>
            <a:ext cx="2304489" cy="1268769"/>
            <a:chOff x="3240532" y="3351287"/>
            <a:chExt cx="2184997" cy="1202981"/>
          </a:xfrm>
        </p:grpSpPr>
        <p:sp>
          <p:nvSpPr>
            <p:cNvPr id="24" name="TextBox 23"/>
            <p:cNvSpPr txBox="1"/>
            <p:nvPr/>
          </p:nvSpPr>
          <p:spPr>
            <a:xfrm>
              <a:off x="3240532" y="3351287"/>
              <a:ext cx="2184997" cy="1202981"/>
            </a:xfrm>
            <a:prstGeom prst="rect">
              <a:avLst/>
            </a:prstGeom>
            <a:solidFill>
              <a:srgbClr val="FFFFFF">
                <a:alpha val="0"/>
              </a:srgbClr>
            </a:solidFill>
          </p:spPr>
          <p:txBody>
            <a:bodyPr lIns="133945" tIns="66973" rIns="0" bIns="66973" rtlCol="0" anchor="t">
              <a:spAutoFit/>
            </a:bodyPr>
            <a:lstStyle/>
            <a:p>
              <a:pPr defTabSz="964565" latinLnBrk="1">
                <a:lnSpc>
                  <a:spcPct val="138000"/>
                </a:lnSpc>
              </a:pPr>
              <a:r>
                <a:rPr lang="en-US" sz="1370" b="1">
                  <a:solidFill>
                    <a:srgbClr val="4DD0E1"/>
                  </a:solidFill>
                  <a:latin typeface="微软雅黑" panose="020B0503020204020204" charset="-122"/>
                  <a:ea typeface="微软雅黑" panose="020B0503020204020204" charset="-122"/>
                </a:rPr>
                <a:t>01.</a:t>
              </a:r>
              <a:endParaRPr lang="en-US" sz="1160">
                <a:solidFill>
                  <a:prstClr val="black"/>
                </a:solidFill>
                <a:latin typeface="Calibri" panose="020F0502020204030204"/>
              </a:endParaRPr>
            </a:p>
            <a:p>
              <a:pPr defTabSz="964565" latinLnBrk="1">
                <a:lnSpc>
                  <a:spcPct val="138000"/>
                </a:lnSpc>
              </a:pPr>
              <a:r>
                <a:rPr lang="en-US" sz="1370">
                  <a:solidFill>
                    <a:srgbClr val="4DD0E1"/>
                  </a:solidFill>
                  <a:latin typeface="微软雅黑" panose="020B0503020204020204" charset="-122"/>
                  <a:ea typeface="微软雅黑" panose="020B0503020204020204" charset="-122"/>
                </a:rPr>
                <a:t>Contribute to the integration and allocation of global resources</a:t>
              </a:r>
              <a:endParaRPr lang="en-US" sz="1370">
                <a:solidFill>
                  <a:srgbClr val="4DD0E1"/>
                </a:solidFill>
                <a:latin typeface="微软雅黑" panose="020B0503020204020204" charset="-122"/>
                <a:ea typeface="微软雅黑" panose="020B0503020204020204" charset="-122"/>
              </a:endParaRPr>
            </a:p>
          </p:txBody>
        </p:sp>
      </p:grpSp>
      <p:grpSp>
        <p:nvGrpSpPr>
          <p:cNvPr id="25" name="Group 9"/>
          <p:cNvGrpSpPr/>
          <p:nvPr/>
        </p:nvGrpSpPr>
        <p:grpSpPr>
          <a:xfrm>
            <a:off x="6657513" y="3548412"/>
            <a:ext cx="2304489" cy="1559875"/>
            <a:chOff x="6310897" y="3364421"/>
            <a:chExt cx="2184997" cy="1478993"/>
          </a:xfrm>
        </p:grpSpPr>
        <p:sp>
          <p:nvSpPr>
            <p:cNvPr id="26" name="TextBox 25"/>
            <p:cNvSpPr txBox="1"/>
            <p:nvPr/>
          </p:nvSpPr>
          <p:spPr>
            <a:xfrm>
              <a:off x="6310897" y="3364421"/>
              <a:ext cx="2184997" cy="1478993"/>
            </a:xfrm>
            <a:prstGeom prst="rect">
              <a:avLst/>
            </a:prstGeom>
            <a:solidFill>
              <a:srgbClr val="FFFFFF">
                <a:alpha val="0"/>
              </a:srgbClr>
            </a:solidFill>
          </p:spPr>
          <p:txBody>
            <a:bodyPr lIns="133945" tIns="66973" rIns="0" bIns="66973" rtlCol="0" anchor="t">
              <a:spAutoFit/>
            </a:bodyPr>
            <a:lstStyle/>
            <a:p>
              <a:pPr defTabSz="964565" latinLnBrk="1">
                <a:lnSpc>
                  <a:spcPct val="138000"/>
                </a:lnSpc>
              </a:pPr>
              <a:r>
                <a:rPr lang="en-US" sz="1370" b="1">
                  <a:solidFill>
                    <a:srgbClr val="FF8A65"/>
                  </a:solidFill>
                  <a:latin typeface="微软雅黑" panose="020B0503020204020204" charset="-122"/>
                  <a:ea typeface="微软雅黑" panose="020B0503020204020204" charset="-122"/>
                </a:rPr>
                <a:t>03.</a:t>
              </a:r>
              <a:endParaRPr lang="en-US" sz="1160">
                <a:solidFill>
                  <a:prstClr val="black"/>
                </a:solidFill>
                <a:latin typeface="Calibri" panose="020F0502020204030204"/>
              </a:endParaRPr>
            </a:p>
            <a:p>
              <a:pPr defTabSz="964565" latinLnBrk="1">
                <a:lnSpc>
                  <a:spcPct val="138000"/>
                </a:lnSpc>
              </a:pPr>
              <a:r>
                <a:rPr lang="en-US" sz="1370">
                  <a:solidFill>
                    <a:srgbClr val="FF8A65"/>
                  </a:solidFill>
                  <a:latin typeface="微软雅黑" panose="020B0503020204020204" charset="-122"/>
                  <a:ea typeface="微软雅黑" panose="020B0503020204020204" charset="-122"/>
                </a:rPr>
                <a:t>Provide more opportunities for research cooperation of scientific researchers</a:t>
              </a:r>
              <a:endParaRPr lang="en-US" sz="1370">
                <a:solidFill>
                  <a:srgbClr val="FF8A65"/>
                </a:solidFill>
                <a:latin typeface="微软雅黑" panose="020B0503020204020204" charset="-122"/>
                <a:ea typeface="微软雅黑" panose="020B0503020204020204" charset="-122"/>
              </a:endParaRPr>
            </a:p>
          </p:txBody>
        </p:sp>
      </p:grpSp>
      <p:grpSp>
        <p:nvGrpSpPr>
          <p:cNvPr id="27" name="Group 10"/>
          <p:cNvGrpSpPr/>
          <p:nvPr/>
        </p:nvGrpSpPr>
        <p:grpSpPr>
          <a:xfrm>
            <a:off x="4970860" y="2005497"/>
            <a:ext cx="2304489" cy="977664"/>
            <a:chOff x="4711700" y="1901508"/>
            <a:chExt cx="2184997" cy="926970"/>
          </a:xfrm>
        </p:grpSpPr>
        <p:sp>
          <p:nvSpPr>
            <p:cNvPr id="28" name="TextBox 27"/>
            <p:cNvSpPr txBox="1"/>
            <p:nvPr/>
          </p:nvSpPr>
          <p:spPr>
            <a:xfrm>
              <a:off x="4711700" y="1901508"/>
              <a:ext cx="2184997" cy="926970"/>
            </a:xfrm>
            <a:prstGeom prst="rect">
              <a:avLst/>
            </a:prstGeom>
            <a:solidFill>
              <a:srgbClr val="FFFFFF">
                <a:alpha val="0"/>
              </a:srgbClr>
            </a:solidFill>
          </p:spPr>
          <p:txBody>
            <a:bodyPr lIns="133945" tIns="66973" rIns="0" bIns="66973" rtlCol="0" anchor="t">
              <a:spAutoFit/>
            </a:bodyPr>
            <a:lstStyle/>
            <a:p>
              <a:pPr defTabSz="964565" latinLnBrk="1">
                <a:lnSpc>
                  <a:spcPct val="138000"/>
                </a:lnSpc>
              </a:pPr>
              <a:r>
                <a:rPr lang="en-US" sz="1370" b="1">
                  <a:solidFill>
                    <a:srgbClr val="AED581"/>
                  </a:solidFill>
                  <a:latin typeface="微软雅黑" panose="020B0503020204020204" charset="-122"/>
                  <a:ea typeface="微软雅黑" panose="020B0503020204020204" charset="-122"/>
                </a:rPr>
                <a:t>02.</a:t>
              </a:r>
              <a:endParaRPr lang="en-US" sz="1160">
                <a:solidFill>
                  <a:prstClr val="black"/>
                </a:solidFill>
                <a:latin typeface="Calibri" panose="020F0502020204030204"/>
              </a:endParaRPr>
            </a:p>
            <a:p>
              <a:pPr defTabSz="964565" latinLnBrk="1">
                <a:lnSpc>
                  <a:spcPct val="138000"/>
                </a:lnSpc>
              </a:pPr>
              <a:r>
                <a:rPr lang="en-US" sz="1370">
                  <a:solidFill>
                    <a:srgbClr val="AED581"/>
                  </a:solidFill>
                  <a:latin typeface="微软雅黑" panose="020B0503020204020204" charset="-122"/>
                  <a:ea typeface="微软雅黑" panose="020B0503020204020204" charset="-122"/>
                </a:rPr>
                <a:t>reduced the cost of research and development</a:t>
              </a:r>
              <a:endParaRPr lang="en-US" sz="1370">
                <a:solidFill>
                  <a:srgbClr val="AED581"/>
                </a:solidFill>
                <a:latin typeface="微软雅黑" panose="020B0503020204020204" charset="-122"/>
                <a:ea typeface="微软雅黑" panose="020B0503020204020204" charset="-122"/>
              </a:endParaRPr>
            </a:p>
          </p:txBody>
        </p:sp>
      </p:grpSp>
      <p:grpSp>
        <p:nvGrpSpPr>
          <p:cNvPr id="29" name="Group 11"/>
          <p:cNvGrpSpPr/>
          <p:nvPr/>
        </p:nvGrpSpPr>
        <p:grpSpPr>
          <a:xfrm>
            <a:off x="8244979" y="2005496"/>
            <a:ext cx="2304489" cy="686559"/>
            <a:chOff x="7816050" y="1901508"/>
            <a:chExt cx="2184997" cy="650960"/>
          </a:xfrm>
        </p:grpSpPr>
        <p:sp>
          <p:nvSpPr>
            <p:cNvPr id="30" name="TextBox 29"/>
            <p:cNvSpPr txBox="1"/>
            <p:nvPr/>
          </p:nvSpPr>
          <p:spPr>
            <a:xfrm>
              <a:off x="7816050" y="1901508"/>
              <a:ext cx="2184997" cy="650960"/>
            </a:xfrm>
            <a:prstGeom prst="rect">
              <a:avLst/>
            </a:prstGeom>
            <a:solidFill>
              <a:srgbClr val="FFFFFF">
                <a:alpha val="0"/>
              </a:srgbClr>
            </a:solidFill>
          </p:spPr>
          <p:txBody>
            <a:bodyPr lIns="133945" tIns="66973" rIns="0" bIns="66973" rtlCol="0" anchor="t">
              <a:spAutoFit/>
            </a:bodyPr>
            <a:lstStyle/>
            <a:p>
              <a:pPr defTabSz="964565" latinLnBrk="1">
                <a:lnSpc>
                  <a:spcPct val="138000"/>
                </a:lnSpc>
              </a:pPr>
              <a:r>
                <a:rPr lang="en-US" sz="1370" b="1">
                  <a:solidFill>
                    <a:srgbClr val="BA68C8"/>
                  </a:solidFill>
                  <a:latin typeface="微软雅黑" panose="020B0503020204020204" charset="-122"/>
                  <a:ea typeface="微软雅黑" panose="020B0503020204020204" charset="-122"/>
                </a:rPr>
                <a:t>04.</a:t>
              </a:r>
              <a:endParaRPr lang="en-US" sz="1160">
                <a:solidFill>
                  <a:prstClr val="black"/>
                </a:solidFill>
                <a:latin typeface="Calibri" panose="020F0502020204030204"/>
              </a:endParaRPr>
            </a:p>
            <a:p>
              <a:pPr defTabSz="964565" latinLnBrk="1">
                <a:lnSpc>
                  <a:spcPct val="138000"/>
                </a:lnSpc>
              </a:pPr>
              <a:r>
                <a:rPr lang="en-US" sz="1370">
                  <a:solidFill>
                    <a:srgbClr val="BA68C8"/>
                  </a:solidFill>
                  <a:latin typeface="微软雅黑" panose="020B0503020204020204" charset="-122"/>
                  <a:ea typeface="微软雅黑" panose="020B0503020204020204" charset="-122"/>
                </a:rPr>
                <a:t>Facilitate people's lives</a:t>
              </a:r>
              <a:endParaRPr lang="en-US" sz="1370">
                <a:solidFill>
                  <a:srgbClr val="BA68C8"/>
                </a:solidFill>
                <a:latin typeface="微软雅黑" panose="020B0503020204020204" charset="-122"/>
                <a:ea typeface="微软雅黑" panose="020B0503020204020204" charset="-122"/>
              </a:endParaRPr>
            </a:p>
          </p:txBody>
        </p:sp>
      </p:gr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bldLvl="0" animBg="1"/>
      <p:bldP spid="19" grpId="0" animBg="1"/>
      <p:bldP spid="20" grpId="0" animBg="1"/>
      <p:bldP spid="21" grpId="0" animBg="1"/>
      <p:bldP spid="22" grpId="0" animBg="1"/>
      <p:bldP spid="23" grpId="0" animBg="1"/>
      <p:bldP spid="25" grpId="0" animBg="1"/>
      <p:bldP spid="27"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Environmental Concerns</a:t>
            </a:r>
            <a:endParaRPr lang="zh-CN" altLang="en-US" dirty="0"/>
          </a:p>
        </p:txBody>
      </p:sp>
      <p:pic>
        <p:nvPicPr>
          <p:cNvPr id="4098" name="Picture 2" descr="See the source imag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995284" y="1825625"/>
            <a:ext cx="6201431"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Wastage of Resources</a:t>
            </a:r>
            <a:endParaRPr lang="zh-CN" altLang="en-US" dirty="0"/>
          </a:p>
        </p:txBody>
      </p:sp>
      <p:pic>
        <p:nvPicPr>
          <p:cNvPr id="5122" name="Picture 2" descr="The Water, Trash, Energy, and More Behind the Average American's Lif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919841" y="1825625"/>
            <a:ext cx="6352318"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919" y="1123838"/>
            <a:ext cx="2947482" cy="1498064"/>
          </a:xfrm>
        </p:spPr>
        <p:txBody>
          <a:bodyPr>
            <a:normAutofit/>
          </a:bodyPr>
          <a:lstStyle/>
          <a:p>
            <a:r>
              <a:rPr lang="en-US" altLang="zh-CN" sz="6000" dirty="0"/>
              <a:t>Group  A</a:t>
            </a:r>
            <a:endParaRPr lang="zh-CN" altLang="en-US" sz="6000" dirty="0"/>
          </a:p>
        </p:txBody>
      </p:sp>
      <p:pic>
        <p:nvPicPr>
          <p:cNvPr id="7" name="内容占位符 6"/>
          <p:cNvPicPr>
            <a:picLocks noGrp="1" noChangeAspect="1"/>
          </p:cNvPicPr>
          <p:nvPr>
            <p:ph idx="1"/>
          </p:nvPr>
        </p:nvPicPr>
        <p:blipFill>
          <a:blip r:embed="rId1"/>
          <a:stretch>
            <a:fillRect/>
          </a:stretch>
        </p:blipFill>
        <p:spPr>
          <a:xfrm>
            <a:off x="4714314" y="1031350"/>
            <a:ext cx="5624047" cy="4785775"/>
          </a:xfrm>
        </p:spPr>
      </p:pic>
      <p:sp>
        <p:nvSpPr>
          <p:cNvPr id="5" name="文本框 4"/>
          <p:cNvSpPr txBox="1"/>
          <p:nvPr/>
        </p:nvSpPr>
        <p:spPr>
          <a:xfrm>
            <a:off x="252919" y="2767279"/>
            <a:ext cx="3376690" cy="1323439"/>
          </a:xfrm>
          <a:prstGeom prst="rect">
            <a:avLst/>
          </a:prstGeom>
          <a:noFill/>
        </p:spPr>
        <p:txBody>
          <a:bodyPr wrap="square">
            <a:spAutoFit/>
          </a:bodyPr>
          <a:lstStyle/>
          <a:p>
            <a:pPr marL="0" marR="0" algn="just">
              <a:spcBef>
                <a:spcPts val="0"/>
              </a:spcBef>
              <a:spcAft>
                <a:spcPts val="0"/>
              </a:spcAft>
            </a:pPr>
            <a:r>
              <a:rPr lang="en-US" altLang="zh-CN" sz="4000" b="1" dirty="0">
                <a:solidFill>
                  <a:schemeClr val="bg1"/>
                </a:solidFill>
              </a:rPr>
              <a:t>          for </a:t>
            </a:r>
            <a:endParaRPr lang="en-US" altLang="zh-CN" sz="4000" b="1" dirty="0">
              <a:solidFill>
                <a:schemeClr val="bg1"/>
              </a:solidFill>
            </a:endParaRPr>
          </a:p>
          <a:p>
            <a:pPr marL="0" marR="0" algn="just">
              <a:spcBef>
                <a:spcPts val="0"/>
              </a:spcBef>
              <a:spcAft>
                <a:spcPts val="0"/>
              </a:spcAft>
            </a:pPr>
            <a:r>
              <a:rPr lang="en-US" altLang="zh-CN" sz="4000" b="1" dirty="0">
                <a:solidFill>
                  <a:schemeClr val="bg1"/>
                </a:solidFill>
              </a:rPr>
              <a:t>globalization</a:t>
            </a:r>
            <a:endParaRPr lang="en-US" altLang="zh-CN" sz="4000"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Patents and Copyrights</a:t>
            </a:r>
            <a:endParaRPr lang="zh-CN" altLang="en-US" dirty="0"/>
          </a:p>
        </p:txBody>
      </p:sp>
      <p:pic>
        <p:nvPicPr>
          <p:cNvPr id="30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178300" y="2083594"/>
            <a:ext cx="3835400" cy="383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6600" dirty="0"/>
              <a:t>Culture</a:t>
            </a:r>
            <a:endParaRPr lang="zh-CN" altLang="en-US" sz="6600" dirty="0"/>
          </a:p>
        </p:txBody>
      </p:sp>
      <p:sp>
        <p:nvSpPr>
          <p:cNvPr id="3" name="内容占位符 2"/>
          <p:cNvSpPr>
            <a:spLocks noGrp="1"/>
          </p:cNvSpPr>
          <p:nvPr>
            <p:ph idx="1"/>
          </p:nvPr>
        </p:nvSpPr>
        <p:spPr/>
        <p:txBody>
          <a:bodyPr/>
          <a:lstStyle/>
          <a:p>
            <a:r>
              <a:rPr lang="en-US" altLang="zh-CN" sz="3200" b="1" dirty="0"/>
              <a:t>Group A </a:t>
            </a:r>
            <a:r>
              <a:rPr lang="zh-CN" altLang="en-US" sz="3200" b="1" dirty="0"/>
              <a:t>陈炯 </a:t>
            </a:r>
            <a:r>
              <a:rPr lang="en-US" altLang="zh-CN" sz="3200" b="1" dirty="0"/>
              <a:t>for globalization</a:t>
            </a:r>
            <a:endParaRPr lang="en-US" altLang="zh-CN" sz="3200" b="1" dirty="0"/>
          </a:p>
          <a:p>
            <a:r>
              <a:rPr lang="en-US" altLang="zh-CN" sz="3200" b="1" dirty="0"/>
              <a:t>Group B </a:t>
            </a:r>
            <a:r>
              <a:rPr lang="zh-CN" altLang="en-US" sz="3200" b="1" dirty="0"/>
              <a:t>杨子毅 </a:t>
            </a:r>
            <a:r>
              <a:rPr lang="en-US" altLang="zh-CN" sz="3200" b="1" dirty="0"/>
              <a:t>against globalization</a:t>
            </a:r>
            <a:endParaRPr lang="zh-CN" altLang="en-US" sz="3200" b="1" dirty="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文本框 16"/>
          <p:cNvSpPr txBox="1"/>
          <p:nvPr/>
        </p:nvSpPr>
        <p:spPr>
          <a:xfrm>
            <a:off x="1067587" y="0"/>
            <a:ext cx="10473964" cy="138499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00" cap="none" spc="0" normalizeH="0" baseline="0" noProof="0" dirty="0">
                <a:ln>
                  <a:noFill/>
                </a:ln>
                <a:solidFill>
                  <a:srgbClr val="FF0000"/>
                </a:solidFill>
                <a:effectLst/>
                <a:uLnTx/>
                <a:uFillTx/>
                <a:latin typeface="等线" panose="02010600030101010101" charset="-122"/>
                <a:ea typeface="等线" panose="02010600030101010101" charset="-122"/>
                <a:cs typeface="Times New Roman" panose="02020603050405020304" pitchFamily="18" charset="0"/>
              </a:rPr>
              <a:t>CULTURAL GLOBALIZATION</a:t>
            </a:r>
            <a:r>
              <a:rPr kumimoji="0" lang="en-US" altLang="zh-CN" sz="3600" b="0" i="0" u="none" strike="noStrike" kern="1200" cap="none" spc="0" normalizeH="0" baseline="0" noProof="0" dirty="0">
                <a:ln>
                  <a:noFill/>
                </a:ln>
                <a:solidFill>
                  <a:srgbClr val="FFC000"/>
                </a:solidFill>
                <a:effectLst/>
                <a:uLnTx/>
                <a:uFillTx/>
                <a:latin typeface="等线" panose="02010600030101010101" charset="-122"/>
                <a:ea typeface="等线" panose="02010600030101010101" charset="-122"/>
                <a:cs typeface="Times New Roman" panose="02020603050405020304" pitchFamily="18" charset="0"/>
              </a:rPr>
              <a:t>——a process of exchange and integration of different cultures.</a:t>
            </a:r>
            <a:endParaRPr kumimoji="0" lang="zh-CN" altLang="zh-CN" sz="3600" b="0" i="0" u="none" strike="noStrike" kern="100" cap="none" spc="0" normalizeH="0" baseline="0" noProof="0" dirty="0">
              <a:ln>
                <a:noFill/>
              </a:ln>
              <a:solidFill>
                <a:srgbClr val="FFC000"/>
              </a:solidFill>
              <a:effectLst/>
              <a:uLnTx/>
              <a:uFillTx/>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331828" y="179063"/>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119782" y="4057266"/>
            <a:ext cx="621204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rPr>
              <a:t>it enriches the vision of Chinese culture, makes Chinese culture go to the world, </a:t>
            </a:r>
            <a:endParaRPr kumimoji="0" lang="en-US" altLang="zh-CN"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rPr>
              <a:t>and makes more people understand the </a:t>
            </a:r>
            <a:endParaRPr kumimoji="0" lang="en-US" altLang="zh-CN"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rPr>
              <a:t>breadth and depth of Chinese culture.</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26321" y="-9524"/>
            <a:ext cx="6465678" cy="3627112"/>
          </a:xfrm>
          <a:prstGeom prst="rect">
            <a:avLst/>
          </a:prstGeom>
        </p:spPr>
      </p:pic>
      <p:pic>
        <p:nvPicPr>
          <p:cNvPr id="15"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4"/>
            <a:ext cx="5726321" cy="3987699"/>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26320" y="3381942"/>
            <a:ext cx="6465679" cy="34869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019175" cy="804568"/>
          </a:xfrm>
        </p:spPr>
        <p:txBody>
          <a:bodyPr>
            <a:noAutofit/>
          </a:bodyPr>
          <a:lstStyle/>
          <a:p>
            <a:r>
              <a:rPr lang="en-US" altLang="zh-CN" sz="3200" dirty="0">
                <a:effectLst/>
                <a:latin typeface="等线" panose="02010600030101010101" charset="-122"/>
                <a:cs typeface="Times New Roman" panose="02020603050405020304" pitchFamily="18" charset="0"/>
              </a:rPr>
              <a:t>At the same time, Chinese culture has also absorbed the essence of other cultures. </a:t>
            </a:r>
            <a:endParaRPr lang="zh-CN" altLang="en-US" sz="32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 y="2711884"/>
            <a:ext cx="5533073" cy="4146116"/>
          </a:xfrm>
          <a:prstGeom prst="rect">
            <a:avLst/>
          </a:prstGeom>
          <a:noFill/>
          <a:ln>
            <a:noFill/>
          </a:ln>
        </p:spPr>
      </p:pic>
      <p:sp>
        <p:nvSpPr>
          <p:cNvPr id="8" name="文本框 7"/>
          <p:cNvSpPr txBox="1"/>
          <p:nvPr/>
        </p:nvSpPr>
        <p:spPr>
          <a:xfrm>
            <a:off x="0" y="1123394"/>
            <a:ext cx="580691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The road of socialism </a:t>
            </a:r>
            <a:endParaRPr kumimoji="0" lang="en-US" altLang="zh-CN" sz="3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with Chinese characteristics </a:t>
            </a:r>
            <a:endParaRPr kumimoji="0" lang="zh-CN" altLang="en-US" sz="3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6617618" y="1241105"/>
            <a:ext cx="5231875"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rPr>
              <a:t>Communist thought and Marxist thought</a:t>
            </a:r>
            <a:endParaRPr kumimoji="0" lang="zh-CN" altLang="en-US" sz="3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33072" y="2706484"/>
            <a:ext cx="6658928" cy="41867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769963" y="5103674"/>
            <a:ext cx="7422037"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rPr>
              <a:t>Through the joint efforts of the people of the world, the possibility of cultural conflicts among countries will be greatly reduced, and the world culture will enter a new stage in conflict and integration, absorbing and tolerating each other, seeking common ground while reserving differences.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07462" y="0"/>
            <a:ext cx="4950905" cy="5184743"/>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405849" cy="3799002"/>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9456"/>
            <a:ext cx="4769963" cy="30661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Destroys Ethnic Cultures</a:t>
            </a:r>
            <a:endParaRPr lang="zh-CN" altLang="en-US" dirty="0"/>
          </a:p>
        </p:txBody>
      </p:sp>
      <p:pic>
        <p:nvPicPr>
          <p:cNvPr id="6146" name="Picture 2" descr="Ethnic cleansing - Wikipedia"/>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969290" y="1825625"/>
            <a:ext cx="6253419"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3292475"/>
          </a:xfrm>
        </p:spPr>
        <p:txBody>
          <a:bodyPr>
            <a:normAutofit/>
          </a:bodyPr>
          <a:lstStyle/>
          <a:p>
            <a:r>
              <a:rPr lang="en-US" altLang="zh-CN" dirty="0"/>
              <a:t>Social Divides</a:t>
            </a:r>
            <a:br>
              <a:rPr lang="en-US" altLang="zh-CN" dirty="0"/>
            </a:br>
            <a:br>
              <a:rPr lang="en-US" altLang="zh-CN" dirty="0"/>
            </a:br>
            <a:r>
              <a:rPr lang="en-US" altLang="zh-CN" dirty="0"/>
              <a:t>Exploitation of Labors</a:t>
            </a:r>
            <a:br>
              <a:rPr lang="en-US" altLang="zh-CN" dirty="0"/>
            </a:br>
            <a:endParaRPr lang="zh-CN" altLang="en-US" dirty="0"/>
          </a:p>
        </p:txBody>
      </p:sp>
      <p:pic>
        <p:nvPicPr>
          <p:cNvPr id="9218" name="Picture 2" descr="Pyramid of the Capitalist System – Updated | SOC 331: Foundations of  Sociological Theory"/>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6542201" y="0"/>
            <a:ext cx="4192220" cy="65354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Commercialism and Homogenization</a:t>
            </a:r>
            <a:endParaRPr lang="zh-CN" altLang="en-US" dirty="0"/>
          </a:p>
        </p:txBody>
      </p:sp>
      <p:pic>
        <p:nvPicPr>
          <p:cNvPr id="1126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803616" y="1825625"/>
            <a:ext cx="6584768"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a:t>Healthcare</a:t>
            </a:r>
            <a:endParaRPr lang="zh-CN" altLang="en-US" sz="4400" b="1" dirty="0"/>
          </a:p>
        </p:txBody>
      </p:sp>
      <p:sp>
        <p:nvSpPr>
          <p:cNvPr id="3" name="内容占位符 2"/>
          <p:cNvSpPr>
            <a:spLocks noGrp="1"/>
          </p:cNvSpPr>
          <p:nvPr>
            <p:ph idx="1"/>
          </p:nvPr>
        </p:nvSpPr>
        <p:spPr/>
        <p:txBody>
          <a:bodyPr/>
          <a:lstStyle/>
          <a:p>
            <a:r>
              <a:rPr lang="en-US" altLang="zh-CN" sz="3200" b="1" dirty="0"/>
              <a:t>Group A </a:t>
            </a:r>
            <a:r>
              <a:rPr lang="zh-CN" altLang="en-US" sz="3200" b="1" dirty="0"/>
              <a:t>马骏骐 </a:t>
            </a:r>
            <a:r>
              <a:rPr lang="en-US" altLang="zh-CN" sz="3200" b="1" dirty="0"/>
              <a:t>for globalization</a:t>
            </a:r>
            <a:endParaRPr lang="en-US" altLang="zh-CN" sz="3200" b="1" dirty="0"/>
          </a:p>
          <a:p>
            <a:r>
              <a:rPr lang="en-US" altLang="zh-CN" sz="3200" b="1" dirty="0"/>
              <a:t>Group B </a:t>
            </a:r>
            <a:r>
              <a:rPr lang="zh-CN" altLang="en-US" sz="3200" b="1" dirty="0"/>
              <a:t>柳明昊 </a:t>
            </a:r>
            <a:r>
              <a:rPr lang="en-US" altLang="zh-CN" sz="3200" b="1" dirty="0"/>
              <a:t>against globalization</a:t>
            </a:r>
            <a:endParaRPr lang="zh-CN" altLang="en-US" sz="3200" b="1" dirty="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919" y="1123838"/>
            <a:ext cx="2947482" cy="1498064"/>
          </a:xfrm>
        </p:spPr>
        <p:txBody>
          <a:bodyPr>
            <a:normAutofit/>
          </a:bodyPr>
          <a:lstStyle/>
          <a:p>
            <a:r>
              <a:rPr lang="en-US" altLang="zh-CN" sz="6000" dirty="0"/>
              <a:t>Group  B</a:t>
            </a:r>
            <a:endParaRPr lang="zh-CN" altLang="en-US" sz="6000" dirty="0"/>
          </a:p>
        </p:txBody>
      </p:sp>
      <p:sp>
        <p:nvSpPr>
          <p:cNvPr id="4" name="内容占位符 3"/>
          <p:cNvSpPr>
            <a:spLocks noGrp="1"/>
          </p:cNvSpPr>
          <p:nvPr>
            <p:ph idx="1"/>
          </p:nvPr>
        </p:nvSpPr>
        <p:spPr/>
        <p:txBody>
          <a:bodyPr/>
          <a:lstStyle/>
          <a:p>
            <a:endParaRPr lang="zh-CN" altLang="en-US"/>
          </a:p>
        </p:txBody>
      </p:sp>
      <p:sp>
        <p:nvSpPr>
          <p:cNvPr id="5" name="文本框 4"/>
          <p:cNvSpPr txBox="1"/>
          <p:nvPr/>
        </p:nvSpPr>
        <p:spPr>
          <a:xfrm>
            <a:off x="196936" y="3113704"/>
            <a:ext cx="3059447" cy="1323439"/>
          </a:xfrm>
          <a:prstGeom prst="rect">
            <a:avLst/>
          </a:prstGeom>
          <a:noFill/>
        </p:spPr>
        <p:txBody>
          <a:bodyPr wrap="square">
            <a:spAutoFit/>
          </a:bodyPr>
          <a:lstStyle/>
          <a:p>
            <a:pPr marL="0" marR="0" algn="just">
              <a:spcBef>
                <a:spcPts val="0"/>
              </a:spcBef>
              <a:spcAft>
                <a:spcPts val="0"/>
              </a:spcAft>
            </a:pPr>
            <a:r>
              <a:rPr lang="en-US" altLang="zh-CN" sz="4000" b="1" dirty="0">
                <a:solidFill>
                  <a:schemeClr val="bg1"/>
                </a:solidFill>
              </a:rPr>
              <a:t>     against globalization</a:t>
            </a:r>
            <a:endParaRPr lang="en-US" altLang="zh-CN" sz="4000" b="1" dirty="0">
              <a:solidFill>
                <a:schemeClr val="bg1"/>
              </a:solidFill>
            </a:endParaRPr>
          </a:p>
        </p:txBody>
      </p:sp>
      <p:pic>
        <p:nvPicPr>
          <p:cNvPr id="10" name="图片 9"/>
          <p:cNvPicPr>
            <a:picLocks noChangeAspect="1"/>
          </p:cNvPicPr>
          <p:nvPr/>
        </p:nvPicPr>
        <p:blipFill>
          <a:blip r:embed="rId1"/>
          <a:stretch>
            <a:fillRect/>
          </a:stretch>
        </p:blipFill>
        <p:spPr>
          <a:xfrm>
            <a:off x="4775809" y="1123838"/>
            <a:ext cx="5502117" cy="460287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81075" y="3049905"/>
            <a:ext cx="9799320" cy="2494280"/>
          </a:xfrm>
        </p:spPr>
        <p:txBody>
          <a:bodyPr>
            <a:normAutofit/>
          </a:bodyPr>
          <a:lstStyle/>
          <a:p>
            <a:r>
              <a:rPr lang="zh-CN" altLang="en-US">
                <a:solidFill>
                  <a:schemeClr val="tx2">
                    <a:lumMod val="75000"/>
                    <a:lumOff val="25000"/>
                  </a:schemeClr>
                </a:solidFill>
                <a:latin typeface="+mj-ea"/>
              </a:rPr>
              <a:t>Globalization of healthcare</a:t>
            </a:r>
            <a:endParaRPr lang="zh-CN" altLang="en-US">
              <a:solidFill>
                <a:schemeClr val="tx2">
                  <a:lumMod val="75000"/>
                  <a:lumOff val="25000"/>
                </a:schemeClr>
              </a:solidFill>
              <a:latin typeface="+mj-ea"/>
            </a:endParaRPr>
          </a:p>
        </p:txBody>
      </p:sp>
      <p:sp>
        <p:nvSpPr>
          <p:cNvPr id="3" name="副标题 2"/>
          <p:cNvSpPr>
            <a:spLocks noGrp="1"/>
          </p:cNvSpPr>
          <p:nvPr>
            <p:ph type="subTitle" idx="1"/>
          </p:nvPr>
        </p:nvSpPr>
        <p:spPr/>
        <p:txBody>
          <a:bodyPr/>
          <a:lstStyle/>
          <a:p>
            <a:r>
              <a:rPr lang="en-US" altLang="zh-CN"/>
              <a:t> </a:t>
            </a:r>
            <a:endParaRPr lang="en-US" altLang="zh-CN"/>
          </a:p>
          <a:p>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95000"/>
          </a:schemeClr>
        </a:solidFill>
        <a:effectLst/>
      </p:bgPr>
    </p:bg>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en-US" altLang="zh-CN" sz="3555">
                <a:solidFill>
                  <a:schemeClr val="tx2">
                    <a:lumMod val="50000"/>
                    <a:lumOff val="50000"/>
                  </a:schemeClr>
                </a:solidFill>
              </a:rPr>
              <a:t>1.</a:t>
            </a:r>
            <a:r>
              <a:rPr lang="zh-CN" altLang="en-US" sz="3555">
                <a:solidFill>
                  <a:schemeClr val="tx2">
                    <a:lumMod val="50000"/>
                    <a:lumOff val="50000"/>
                  </a:schemeClr>
                </a:solidFill>
              </a:rPr>
              <a:t>Timely control of some sudden infectious virus</a:t>
            </a:r>
            <a:br>
              <a:rPr lang="zh-CN" altLang="en-US" sz="3555">
                <a:solidFill>
                  <a:schemeClr val="tx2">
                    <a:lumMod val="50000"/>
                    <a:lumOff val="50000"/>
                  </a:schemeClr>
                </a:solidFill>
              </a:rPr>
            </a:br>
            <a:br>
              <a:rPr lang="zh-CN" altLang="en-US" sz="3555">
                <a:solidFill>
                  <a:schemeClr val="tx2">
                    <a:lumMod val="50000"/>
                    <a:lumOff val="50000"/>
                  </a:schemeClr>
                </a:solidFill>
              </a:rPr>
            </a:br>
            <a:r>
              <a:rPr lang="zh-CN" altLang="en-US" sz="2220">
                <a:solidFill>
                  <a:schemeClr val="tx2">
                    <a:lumMod val="50000"/>
                    <a:lumOff val="50000"/>
                  </a:schemeClr>
                </a:solidFill>
                <a:latin typeface="华文中宋" panose="02010600040101010101" charset="-122"/>
                <a:ea typeface="华文中宋" panose="02010600040101010101" charset="-122"/>
              </a:rPr>
              <a:t>Through the sharing of medical resources in various countries</a:t>
            </a:r>
            <a:endParaRPr lang="zh-CN" altLang="en-US" sz="2220">
              <a:solidFill>
                <a:schemeClr val="tx2">
                  <a:lumMod val="50000"/>
                  <a:lumOff val="50000"/>
                </a:schemeClr>
              </a:solidFill>
              <a:latin typeface="华文中宋" panose="02010600040101010101" charset="-122"/>
              <a:ea typeface="华文中宋" panose="02010600040101010101" charset="-122"/>
            </a:endParaRPr>
          </a:p>
        </p:txBody>
      </p:sp>
      <p:pic>
        <p:nvPicPr>
          <p:cNvPr id="9" name="内容占位符 8" descr="171857_202004161444531"/>
          <p:cNvPicPr>
            <a:picLocks noGrp="1" noChangeAspect="1"/>
          </p:cNvPicPr>
          <p:nvPr>
            <p:ph idx="1"/>
          </p:nvPr>
        </p:nvPicPr>
        <p:blipFill>
          <a:blip r:embed="rId1"/>
          <a:stretch>
            <a:fillRect/>
          </a:stretch>
        </p:blipFill>
        <p:spPr>
          <a:xfrm>
            <a:off x="4317365" y="2088515"/>
            <a:ext cx="5818505" cy="45821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95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133420" y="525215"/>
            <a:ext cx="10969200" cy="705600"/>
          </a:xfrm>
        </p:spPr>
        <p:txBody>
          <a:bodyPr>
            <a:normAutofit fontScale="90000"/>
          </a:bodyPr>
          <a:lstStyle/>
          <a:p>
            <a:r>
              <a:rPr lang="en-US" altLang="zh-CN" sz="4890">
                <a:solidFill>
                  <a:schemeClr val="tx2">
                    <a:lumMod val="75000"/>
                    <a:lumOff val="25000"/>
                  </a:schemeClr>
                </a:solidFill>
                <a:latin typeface="华文中宋" panose="02010600040101010101" charset="-122"/>
                <a:ea typeface="华文中宋" panose="02010600040101010101" charset="-122"/>
              </a:rPr>
              <a:t>Medical resource sharing during Novel Coronavirus</a:t>
            </a:r>
            <a:endParaRPr lang="en-US" altLang="zh-CN" sz="4890">
              <a:solidFill>
                <a:schemeClr val="tx2">
                  <a:lumMod val="75000"/>
                  <a:lumOff val="25000"/>
                </a:schemeClr>
              </a:solidFill>
              <a:latin typeface="华文中宋" panose="02010600040101010101" charset="-122"/>
              <a:ea typeface="华文中宋" panose="02010600040101010101" charset="-122"/>
            </a:endParaRPr>
          </a:p>
        </p:txBody>
      </p:sp>
      <p:sp>
        <p:nvSpPr>
          <p:cNvPr id="5" name="文本占位符 4"/>
          <p:cNvSpPr>
            <a:spLocks noGrp="1"/>
          </p:cNvSpPr>
          <p:nvPr>
            <p:ph type="body" idx="1"/>
          </p:nvPr>
        </p:nvSpPr>
        <p:spPr>
          <a:xfrm>
            <a:off x="537280" y="5389695"/>
            <a:ext cx="5342400" cy="381600"/>
          </a:xfrm>
        </p:spPr>
        <p:txBody>
          <a:bodyPr>
            <a:noAutofit/>
          </a:bodyPr>
          <a:lstStyle/>
          <a:p>
            <a:r>
              <a:rPr lang="zh-CN" altLang="en-US" sz="2800">
                <a:latin typeface="华文宋体" panose="02010600040101010101" charset="-122"/>
                <a:ea typeface="华文宋体" panose="02010600040101010101" charset="-122"/>
              </a:rPr>
              <a:t>The global collaboration to develop a COVID-19 vaccine is 90% effective</a:t>
            </a:r>
            <a:endParaRPr lang="zh-CN" altLang="en-US" sz="2800">
              <a:latin typeface="华文宋体" panose="02010600040101010101" charset="-122"/>
              <a:ea typeface="华文宋体" panose="02010600040101010101" charset="-122"/>
            </a:endParaRPr>
          </a:p>
        </p:txBody>
      </p:sp>
      <p:pic>
        <p:nvPicPr>
          <p:cNvPr id="9" name="内容占位符 8" descr="481934_670x670"/>
          <p:cNvPicPr>
            <a:picLocks noGrp="1" noChangeAspect="1"/>
          </p:cNvPicPr>
          <p:nvPr>
            <p:ph sz="half" idx="2"/>
            <p:custDataLst>
              <p:tags r:id="rId1"/>
            </p:custDataLst>
          </p:nvPr>
        </p:nvPicPr>
        <p:blipFill>
          <a:blip r:embed="rId2"/>
          <a:stretch>
            <a:fillRect/>
          </a:stretch>
        </p:blipFill>
        <p:spPr>
          <a:xfrm>
            <a:off x="5530850" y="2078990"/>
            <a:ext cx="5793740" cy="3157855"/>
          </a:xfrm>
          <a:prstGeom prst="rect">
            <a:avLst/>
          </a:prstGeom>
        </p:spPr>
      </p:pic>
      <p:sp>
        <p:nvSpPr>
          <p:cNvPr id="7" name="文本占位符 6"/>
          <p:cNvSpPr>
            <a:spLocks noGrp="1"/>
          </p:cNvSpPr>
          <p:nvPr>
            <p:ph type="body" sz="quarter" idx="3"/>
          </p:nvPr>
        </p:nvSpPr>
        <p:spPr>
          <a:xfrm>
            <a:off x="6335445" y="5495889"/>
            <a:ext cx="5342400" cy="381600"/>
          </a:xfrm>
        </p:spPr>
        <p:txBody>
          <a:bodyPr>
            <a:noAutofit/>
          </a:bodyPr>
          <a:lstStyle/>
          <a:p>
            <a:r>
              <a:rPr lang="zh-CN" altLang="en-US" sz="2700">
                <a:latin typeface="华文宋体" panose="02010600040101010101" charset="-122"/>
                <a:ea typeface="华文宋体" panose="02010600040101010101" charset="-122"/>
              </a:rPr>
              <a:t>Teams from China and the US work together to develop COVID-19 vaccines</a:t>
            </a:r>
            <a:endParaRPr lang="zh-CN" altLang="en-US" sz="2700">
              <a:latin typeface="华文宋体" panose="02010600040101010101" charset="-122"/>
              <a:ea typeface="华文宋体" panose="02010600040101010101" charset="-122"/>
            </a:endParaRPr>
          </a:p>
        </p:txBody>
      </p:sp>
      <p:pic>
        <p:nvPicPr>
          <p:cNvPr id="10" name="内容占位符 9" descr="C:\Users\小墨\Desktop\fbabd8ff69514a84be0abacc1aa1ff8d.jpegfbabd8ff69514a84be0abacc1aa1ff8d"/>
          <p:cNvPicPr>
            <a:picLocks noGrp="1" noChangeAspect="1"/>
          </p:cNvPicPr>
          <p:nvPr>
            <p:ph sz="quarter" idx="4"/>
          </p:nvPr>
        </p:nvPicPr>
        <p:blipFill>
          <a:blip r:embed="rId3"/>
          <a:srcRect/>
          <a:stretch>
            <a:fillRect/>
          </a:stretch>
        </p:blipFill>
        <p:spPr>
          <a:xfrm>
            <a:off x="876300" y="2714625"/>
            <a:ext cx="4535805" cy="23602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0" y="62300"/>
            <a:ext cx="10969200" cy="705600"/>
          </a:xfrm>
        </p:spPr>
        <p:txBody>
          <a:bodyPr/>
          <a:lstStyle/>
          <a:p>
            <a:r>
              <a:rPr lang="zh-CN" altLang="en-US">
                <a:solidFill>
                  <a:schemeClr val="tx2">
                    <a:lumMod val="50000"/>
                    <a:lumOff val="50000"/>
                  </a:schemeClr>
                </a:solidFill>
              </a:rPr>
              <a:t>The benefits of medical globalization</a:t>
            </a:r>
            <a:endParaRPr lang="zh-CN" altLang="en-US">
              <a:solidFill>
                <a:schemeClr val="tx2">
                  <a:lumMod val="50000"/>
                  <a:lumOff val="50000"/>
                </a:schemeClr>
              </a:solidFill>
            </a:endParaRPr>
          </a:p>
        </p:txBody>
      </p:sp>
      <p:sp>
        <p:nvSpPr>
          <p:cNvPr id="3" name="文本占位符 2"/>
          <p:cNvSpPr>
            <a:spLocks noGrp="1"/>
          </p:cNvSpPr>
          <p:nvPr>
            <p:ph type="body" idx="1"/>
          </p:nvPr>
        </p:nvSpPr>
        <p:spPr>
          <a:xfrm>
            <a:off x="196920" y="1421580"/>
            <a:ext cx="5342400" cy="381600"/>
          </a:xfrm>
        </p:spPr>
        <p:txBody>
          <a:bodyPr>
            <a:normAutofit fontScale="25000" lnSpcReduction="20000"/>
          </a:bodyPr>
          <a:lstStyle/>
          <a:p>
            <a:r>
              <a:rPr lang="en-US" altLang="zh-CN" sz="7200">
                <a:solidFill>
                  <a:schemeClr val="tx2">
                    <a:lumMod val="50000"/>
                    <a:lumOff val="50000"/>
                  </a:schemeClr>
                </a:solidFill>
              </a:rPr>
              <a:t>2.</a:t>
            </a:r>
            <a:r>
              <a:rPr lang="zh-CN" altLang="en-US" sz="7200">
                <a:solidFill>
                  <a:schemeClr val="tx2">
                    <a:lumMod val="50000"/>
                    <a:lumOff val="50000"/>
                  </a:schemeClr>
                </a:solidFill>
              </a:rPr>
              <a:t>Promoting medical innovation</a:t>
            </a:r>
            <a:endParaRPr lang="zh-CN" altLang="en-US" sz="7200">
              <a:solidFill>
                <a:schemeClr val="tx2">
                  <a:lumMod val="50000"/>
                  <a:lumOff val="50000"/>
                </a:schemeClr>
              </a:solidFill>
            </a:endParaRPr>
          </a:p>
          <a:p>
            <a:r>
              <a:rPr lang="zh-CN" altLang="en-US" sz="6400">
                <a:latin typeface="华文中宋" panose="02010600040101010101" charset="-122"/>
                <a:ea typeface="华文中宋" panose="02010600040101010101" charset="-122"/>
              </a:rPr>
              <a:t>Through the introduction of foreign advanced medical technology and medical cooperation</a:t>
            </a:r>
            <a:endParaRPr lang="zh-CN" altLang="en-US" sz="7200"/>
          </a:p>
          <a:p>
            <a:endParaRPr lang="zh-CN" altLang="en-US"/>
          </a:p>
          <a:p>
            <a:endParaRPr lang="zh-CN" altLang="en-US"/>
          </a:p>
        </p:txBody>
      </p:sp>
      <p:pic>
        <p:nvPicPr>
          <p:cNvPr id="7" name="内容占位符 6" descr="b558f16b6f684c4e86f35c5fd9a19e68"/>
          <p:cNvPicPr>
            <a:picLocks noGrp="1" noChangeAspect="1"/>
          </p:cNvPicPr>
          <p:nvPr>
            <p:ph sz="half" idx="2"/>
          </p:nvPr>
        </p:nvPicPr>
        <p:blipFill>
          <a:blip r:embed="rId1"/>
          <a:stretch>
            <a:fillRect/>
          </a:stretch>
        </p:blipFill>
        <p:spPr>
          <a:xfrm>
            <a:off x="196850" y="2847340"/>
            <a:ext cx="5342255" cy="3559175"/>
          </a:xfrm>
          <a:prstGeom prst="rect">
            <a:avLst/>
          </a:prstGeom>
        </p:spPr>
      </p:pic>
      <p:sp>
        <p:nvSpPr>
          <p:cNvPr id="5" name="文本占位符 4"/>
          <p:cNvSpPr>
            <a:spLocks noGrp="1"/>
          </p:cNvSpPr>
          <p:nvPr>
            <p:ph type="body" sz="quarter" idx="3"/>
          </p:nvPr>
        </p:nvSpPr>
        <p:spPr/>
        <p:txBody>
          <a:bodyPr>
            <a:normAutofit fontScale="25000" lnSpcReduction="20000"/>
          </a:bodyPr>
          <a:lstStyle/>
          <a:p>
            <a:r>
              <a:rPr lang="en-US" altLang="zh-CN" sz="8000">
                <a:solidFill>
                  <a:schemeClr val="tx2">
                    <a:lumMod val="50000"/>
                    <a:lumOff val="50000"/>
                  </a:schemeClr>
                </a:solidFill>
              </a:rPr>
              <a:t>3.</a:t>
            </a:r>
            <a:r>
              <a:rPr lang="zh-CN" altLang="en-US" sz="8000">
                <a:solidFill>
                  <a:schemeClr val="tx2">
                    <a:lumMod val="50000"/>
                    <a:lumOff val="50000"/>
                  </a:schemeClr>
                </a:solidFill>
              </a:rPr>
              <a:t>Training medical talents</a:t>
            </a:r>
            <a:endParaRPr lang="zh-CN" altLang="en-US" sz="7200">
              <a:solidFill>
                <a:schemeClr val="tx2">
                  <a:lumMod val="50000"/>
                  <a:lumOff val="50000"/>
                </a:schemeClr>
              </a:solidFill>
              <a:latin typeface="华文宋体" panose="02010600040101010101" charset="-122"/>
              <a:ea typeface="华文宋体" panose="02010600040101010101" charset="-122"/>
            </a:endParaRPr>
          </a:p>
          <a:p>
            <a:r>
              <a:rPr lang="zh-CN" altLang="en-US" sz="7200">
                <a:solidFill>
                  <a:schemeClr val="tx1"/>
                </a:solidFill>
                <a:latin typeface="华文宋体" panose="02010600040101010101" charset="-122"/>
                <a:ea typeface="华文宋体" panose="02010600040101010101" charset="-122"/>
              </a:rPr>
              <a:t>By sending students abroad to study advanced medical technology, exchange and learn from each other</a:t>
            </a:r>
            <a:endParaRPr lang="zh-CN" altLang="en-US" sz="7200">
              <a:solidFill>
                <a:schemeClr val="tx1"/>
              </a:solidFill>
              <a:latin typeface="华文宋体" panose="02010600040101010101" charset="-122"/>
              <a:ea typeface="华文宋体" panose="02010600040101010101" charset="-122"/>
            </a:endParaRPr>
          </a:p>
        </p:txBody>
      </p:sp>
      <p:pic>
        <p:nvPicPr>
          <p:cNvPr id="8" name="内容占位符 7" descr="C:\Users\小墨\Desktop\2020_0318_30393ca2j00q7ci1e003ad200u000mig00zk00qo.jpg2020_0318_30393ca2j00q7ci1e003ad200u000mig00zk00qo"/>
          <p:cNvPicPr>
            <a:picLocks noGrp="1" noChangeAspect="1"/>
          </p:cNvPicPr>
          <p:nvPr>
            <p:ph sz="quarter" idx="4"/>
          </p:nvPr>
        </p:nvPicPr>
        <p:blipFill>
          <a:blip r:embed="rId2"/>
          <a:srcRect/>
          <a:stretch>
            <a:fillRect/>
          </a:stretch>
        </p:blipFill>
        <p:spPr>
          <a:xfrm>
            <a:off x="6412230" y="2847975"/>
            <a:ext cx="4859020" cy="36442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Danger of Spreading Diseases</a:t>
            </a:r>
            <a:endParaRPr lang="zh-CN" altLang="en-US" dirty="0"/>
          </a:p>
        </p:txBody>
      </p:sp>
      <p:pic>
        <p:nvPicPr>
          <p:cNvPr id="1229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149311" y="1692347"/>
            <a:ext cx="8559538" cy="5007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Health Risks and Karoshi</a:t>
            </a:r>
            <a:endParaRPr lang="zh-CN" altLang="en-US" dirty="0"/>
          </a:p>
        </p:txBody>
      </p:sp>
      <p:pic>
        <p:nvPicPr>
          <p:cNvPr id="14338" name="Picture 2" descr="Karoshi': 20% of Japanese employees risk death from overwork, survey shows  — RT World News"/>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224877" y="1825625"/>
            <a:ext cx="7742245"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Welfare under pressure</a:t>
            </a:r>
            <a:endParaRPr lang="zh-CN" altLang="en-US" dirty="0"/>
          </a:p>
        </p:txBody>
      </p:sp>
      <p:pic>
        <p:nvPicPr>
          <p:cNvPr id="13314" name="Picture 2" descr="What Is a Welfare Program?"/>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832496" y="1825625"/>
            <a:ext cx="6527007"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b="1" dirty="0"/>
              <a:t>Education</a:t>
            </a:r>
            <a:endParaRPr lang="zh-CN" altLang="en-US" sz="4800" b="1" dirty="0"/>
          </a:p>
        </p:txBody>
      </p:sp>
      <p:sp>
        <p:nvSpPr>
          <p:cNvPr id="3" name="内容占位符 2"/>
          <p:cNvSpPr>
            <a:spLocks noGrp="1"/>
          </p:cNvSpPr>
          <p:nvPr>
            <p:ph idx="1"/>
          </p:nvPr>
        </p:nvSpPr>
        <p:spPr/>
        <p:txBody>
          <a:bodyPr/>
          <a:lstStyle/>
          <a:p>
            <a:r>
              <a:rPr lang="en-US" altLang="zh-CN" sz="3200" b="1" dirty="0"/>
              <a:t>Group A </a:t>
            </a:r>
            <a:r>
              <a:rPr lang="zh-CN" altLang="en-US" sz="3200" b="1" dirty="0"/>
              <a:t>俞伦煌 </a:t>
            </a:r>
            <a:r>
              <a:rPr lang="en-US" altLang="zh-CN" sz="3200" b="1" dirty="0"/>
              <a:t>for globalization</a:t>
            </a:r>
            <a:endParaRPr lang="en-US" altLang="zh-CN" sz="3200" b="1" dirty="0"/>
          </a:p>
          <a:p>
            <a:r>
              <a:rPr lang="en-US" altLang="zh-CN" sz="3200" b="1" dirty="0"/>
              <a:t>Group B </a:t>
            </a:r>
            <a:r>
              <a:rPr lang="zh-CN" altLang="en-US" sz="3200" b="1" dirty="0"/>
              <a:t>陈王子 </a:t>
            </a:r>
            <a:r>
              <a:rPr lang="en-US" altLang="zh-CN" sz="3200" b="1" dirty="0"/>
              <a:t>against globalization</a:t>
            </a:r>
            <a:endParaRPr lang="zh-CN" altLang="en-US" sz="3200" b="1"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学生观察显微镜"/>
          <p:cNvPicPr>
            <a:picLocks noChangeAspect="1"/>
          </p:cNvPicPr>
          <p:nvPr/>
        </p:nvPicPr>
        <p:blipFill rotWithShape="1">
          <a:blip r:embed="rId1" cstate="print">
            <a:alphaModFix amt="25000"/>
            <a:duotone>
              <a:prstClr val="black"/>
              <a:schemeClr val="bg1">
                <a:tint val="45000"/>
                <a:satMod val="400000"/>
              </a:schemeClr>
            </a:duotone>
          </a:blip>
          <a:srcRect/>
          <a:stretch>
            <a:fillRect/>
          </a:stretch>
        </p:blipFill>
        <p:spPr>
          <a:xfrm>
            <a:off x="20" y="10"/>
            <a:ext cx="12191980" cy="6857990"/>
          </a:xfrm>
          <a:prstGeom prst="rect">
            <a:avLst/>
          </a:prstGeom>
        </p:spPr>
      </p:pic>
      <p:sp>
        <p:nvSpPr>
          <p:cNvPr id="2" name="标题 1"/>
          <p:cNvSpPr>
            <a:spLocks noGrp="1"/>
          </p:cNvSpPr>
          <p:nvPr>
            <p:ph type="ctrTitle"/>
          </p:nvPr>
        </p:nvSpPr>
        <p:spPr>
          <a:xfrm>
            <a:off x="361124" y="0"/>
            <a:ext cx="11251756" cy="6857990"/>
          </a:xfrm>
        </p:spPr>
        <p:txBody>
          <a:bodyPr rtlCol="0" anchor="ctr">
            <a:noAutofit/>
          </a:bodyPr>
          <a:lstStyle/>
          <a:p>
            <a:pPr algn="l" rtl="0"/>
            <a:r>
              <a:rPr lang="en-US" altLang="zh-CN" sz="9800" b="1" dirty="0">
                <a:latin typeface="Microsoft YaHei UI" panose="020B0503020204020204" pitchFamily="34" charset="-122"/>
                <a:ea typeface="Microsoft YaHei UI" panose="020B0503020204020204" pitchFamily="34" charset="-122"/>
              </a:rPr>
              <a:t>Globalization</a:t>
            </a:r>
            <a:br>
              <a:rPr lang="en-US" altLang="zh-CN" sz="9800" b="1" dirty="0">
                <a:latin typeface="Microsoft YaHei UI" panose="020B0503020204020204" pitchFamily="34" charset="-122"/>
                <a:ea typeface="Microsoft YaHei UI" panose="020B0503020204020204" pitchFamily="34" charset="-122"/>
              </a:rPr>
            </a:br>
            <a:r>
              <a:rPr lang="en-US" altLang="zh-CN" sz="9800" b="1" dirty="0">
                <a:latin typeface="Microsoft YaHei UI" panose="020B0503020204020204" pitchFamily="34" charset="-122"/>
                <a:ea typeface="Microsoft YaHei UI" panose="020B0503020204020204" pitchFamily="34" charset="-122"/>
              </a:rPr>
              <a:t>   of </a:t>
            </a:r>
            <a:br>
              <a:rPr lang="en-US" altLang="zh-CN" sz="9800" b="1" dirty="0">
                <a:latin typeface="Microsoft YaHei UI" panose="020B0503020204020204" pitchFamily="34" charset="-122"/>
                <a:ea typeface="Microsoft YaHei UI" panose="020B0503020204020204" pitchFamily="34" charset="-122"/>
              </a:rPr>
            </a:br>
            <a:r>
              <a:rPr lang="en-US" altLang="zh-CN" sz="9800" b="1" dirty="0">
                <a:latin typeface="Microsoft YaHei UI" panose="020B0503020204020204" pitchFamily="34" charset="-122"/>
                <a:ea typeface="Microsoft YaHei UI" panose="020B0503020204020204" pitchFamily="34" charset="-122"/>
              </a:rPr>
              <a:t>      education</a:t>
            </a:r>
            <a:endParaRPr lang="zh-CN" altLang="en-US" sz="9800" b="1"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1413" y="609600"/>
            <a:ext cx="4716462" cy="1905000"/>
          </a:xfrm>
        </p:spPr>
        <p:txBody>
          <a:bodyPr rtlCol="0">
            <a:noAutofit/>
          </a:bodyPr>
          <a:lstStyle/>
          <a:p>
            <a:pPr rtl="0"/>
            <a:r>
              <a:rPr lang="en-US" altLang="zh-CN" sz="2000" b="1" cap="none" dirty="0">
                <a:effectLst>
                  <a:glow rad="38100">
                    <a:schemeClr val="bg1">
                      <a:lumMod val="65000"/>
                      <a:lumOff val="35000"/>
                      <a:alpha val="40000"/>
                    </a:schemeClr>
                  </a:glow>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Driven by the globalization of the world economy and trade liberalization, the globalization of education has also emerged.</a:t>
            </a:r>
            <a:endParaRPr lang="zh-CN" altLang="en-US" sz="2000" b="1" cap="none" dirty="0">
              <a:effectLst>
                <a:glow rad="38100">
                  <a:schemeClr val="bg1">
                    <a:lumMod val="65000"/>
                    <a:lumOff val="35000"/>
                    <a:alpha val="40000"/>
                  </a:schemeClr>
                </a:glow>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endParaRPr>
          </a:p>
        </p:txBody>
      </p:sp>
      <p:sp>
        <p:nvSpPr>
          <p:cNvPr id="64" name="长方形 63"/>
          <p:cNvSpPr>
            <a:spLocks noGrp="1" noRot="1" noChangeAspect="1" noMove="1" noResize="1" noEditPoints="1" noAdjustHandles="1" noChangeArrowheads="1" noChangeShapeType="1" noTextEdit="1"/>
          </p:cNvSpPr>
          <p:nvPr/>
        </p:nvSpPr>
        <p:spPr>
          <a:xfrm>
            <a:off x="6096001"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66" name="长方形 65"/>
          <p:cNvSpPr>
            <a:spLocks noGrp="1" noRot="1" noChangeAspect="1" noMove="1" noResize="1" noEditPoints="1" noAdjustHandles="1" noChangeArrowheads="1" noChangeShapeType="1" noTextEdit="1"/>
          </p:cNvSpPr>
          <p:nvPr/>
        </p:nvSpPr>
        <p:spPr>
          <a:xfrm>
            <a:off x="10185061" y="160868"/>
            <a:ext cx="1846073" cy="2778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68" name="长方形 67"/>
          <p:cNvSpPr>
            <a:spLocks noGrp="1" noRot="1" noChangeAspect="1" noMove="1" noResize="1" noEditPoints="1" noAdjustHandles="1" noChangeArrowheads="1" noChangeShapeType="1" noTextEdit="1"/>
          </p:cNvSpPr>
          <p:nvPr/>
        </p:nvSpPr>
        <p:spPr>
          <a:xfrm>
            <a:off x="6256867" y="4071410"/>
            <a:ext cx="1898121" cy="26445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16" name="图片 15" descr="学生观察试管"/>
          <p:cNvPicPr>
            <a:picLocks noChangeAspect="1"/>
          </p:cNvPicPr>
          <p:nvPr/>
        </p:nvPicPr>
        <p:blipFill rotWithShape="1">
          <a:blip r:embed="rId1" cstate="print"/>
          <a:srcRect t="2238" r="3" b="3"/>
          <a:stretch>
            <a:fillRect/>
          </a:stretch>
        </p:blipFill>
        <p:spPr>
          <a:xfrm>
            <a:off x="8314455" y="3100590"/>
            <a:ext cx="3716680" cy="3615331"/>
          </a:xfrm>
          <a:prstGeom prst="rect">
            <a:avLst/>
          </a:prstGeom>
        </p:spPr>
      </p:pic>
      <p:pic>
        <p:nvPicPr>
          <p:cNvPr id="10" name="图片 9" descr="学生观看显微镜"/>
          <p:cNvPicPr>
            <a:picLocks noChangeAspect="1"/>
          </p:cNvPicPr>
          <p:nvPr/>
        </p:nvPicPr>
        <p:blipFill rotWithShape="1">
          <a:blip r:embed="rId2" cstate="print"/>
          <a:srcRect l="2244" r="-5" b="-5"/>
          <a:stretch>
            <a:fillRect/>
          </a:stretch>
        </p:blipFill>
        <p:spPr>
          <a:xfrm>
            <a:off x="6256867" y="160867"/>
            <a:ext cx="3767328" cy="3747805"/>
          </a:xfrm>
          <a:custGeom>
            <a:avLst/>
            <a:gdLst>
              <a:gd name="connsiteX0" fmla="*/ 0 w 3767328"/>
              <a:gd name="connsiteY0" fmla="*/ 0 h 3747805"/>
              <a:gd name="connsiteX1" fmla="*/ 3767328 w 3767328"/>
              <a:gd name="connsiteY1" fmla="*/ 0 h 3747805"/>
              <a:gd name="connsiteX2" fmla="*/ 3767328 w 3767328"/>
              <a:gd name="connsiteY2" fmla="*/ 2778856 h 3747805"/>
              <a:gd name="connsiteX3" fmla="*/ 1896721 w 3767328"/>
              <a:gd name="connsiteY3" fmla="*/ 2778856 h 3747805"/>
              <a:gd name="connsiteX4" fmla="*/ 1896721 w 3767328"/>
              <a:gd name="connsiteY4" fmla="*/ 3747805 h 3747805"/>
              <a:gd name="connsiteX5" fmla="*/ 0 w 3767328"/>
              <a:gd name="connsiteY5" fmla="*/ 3747805 h 37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328" h="3747805">
                <a:moveTo>
                  <a:pt x="0" y="0"/>
                </a:moveTo>
                <a:lnTo>
                  <a:pt x="3767328" y="0"/>
                </a:lnTo>
                <a:lnTo>
                  <a:pt x="3767328" y="2778856"/>
                </a:lnTo>
                <a:lnTo>
                  <a:pt x="1896721" y="2778856"/>
                </a:lnTo>
                <a:lnTo>
                  <a:pt x="1896721" y="3747805"/>
                </a:lnTo>
                <a:lnTo>
                  <a:pt x="0" y="3747805"/>
                </a:lnTo>
                <a:close/>
              </a:path>
            </a:pathLst>
          </a:custGeom>
        </p:spPr>
      </p:pic>
      <p:pic>
        <p:nvPicPr>
          <p:cNvPr id="14" name="图片 13" descr="学生观察老师做科学试验"/>
          <p:cNvPicPr>
            <a:picLocks noChangeAspect="1"/>
          </p:cNvPicPr>
          <p:nvPr/>
        </p:nvPicPr>
        <p:blipFill rotWithShape="1">
          <a:blip r:embed="rId3" cstate="print"/>
          <a:srcRect r="99" b="-2"/>
          <a:stretch>
            <a:fillRect/>
          </a:stretch>
        </p:blipFill>
        <p:spPr>
          <a:xfrm>
            <a:off x="10185061" y="160868"/>
            <a:ext cx="1846073" cy="2778854"/>
          </a:xfrm>
          <a:prstGeom prst="rect">
            <a:avLst/>
          </a:prstGeom>
        </p:spPr>
      </p:pic>
      <p:pic>
        <p:nvPicPr>
          <p:cNvPr id="18" name="图片 17" descr="学生举手"/>
          <p:cNvPicPr>
            <a:picLocks noChangeAspect="1"/>
          </p:cNvPicPr>
          <p:nvPr/>
        </p:nvPicPr>
        <p:blipFill rotWithShape="1">
          <a:blip r:embed="rId4" cstate="print"/>
          <a:srcRect t="36" r="5" b="5"/>
          <a:stretch>
            <a:fillRect/>
          </a:stretch>
        </p:blipFill>
        <p:spPr>
          <a:xfrm>
            <a:off x="6256867" y="4071410"/>
            <a:ext cx="1898121" cy="2644511"/>
          </a:xfrm>
          <a:prstGeom prst="rect">
            <a:avLst/>
          </a:prstGeom>
        </p:spPr>
      </p:pic>
      <p:graphicFrame>
        <p:nvGraphicFramePr>
          <p:cNvPr id="24" name="内容占位符 8" descr="图标 SmartArt 图形"/>
          <p:cNvGraphicFramePr>
            <a:graphicFrameLocks noGrp="1"/>
          </p:cNvGraphicFramePr>
          <p:nvPr>
            <p:ph idx="1"/>
          </p:nvPr>
        </p:nvGraphicFramePr>
        <p:xfrm>
          <a:off x="1141413" y="2666999"/>
          <a:ext cx="4716462" cy="31242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b="1" dirty="0"/>
              <a:t>Economy</a:t>
            </a:r>
            <a:endParaRPr lang="zh-CN" altLang="en-US" sz="5400" b="1" dirty="0"/>
          </a:p>
        </p:txBody>
      </p:sp>
      <p:sp>
        <p:nvSpPr>
          <p:cNvPr id="3" name="内容占位符 2"/>
          <p:cNvSpPr>
            <a:spLocks noGrp="1"/>
          </p:cNvSpPr>
          <p:nvPr>
            <p:ph idx="1"/>
          </p:nvPr>
        </p:nvSpPr>
        <p:spPr/>
        <p:txBody>
          <a:bodyPr/>
          <a:lstStyle/>
          <a:p>
            <a:r>
              <a:rPr lang="en-US" altLang="zh-CN" sz="3200" b="1" dirty="0"/>
              <a:t>Group A </a:t>
            </a:r>
            <a:r>
              <a:rPr lang="zh-CN" altLang="en-US" sz="3200" b="1" dirty="0"/>
              <a:t>高彬彦 </a:t>
            </a:r>
            <a:r>
              <a:rPr lang="en-US" altLang="zh-CN" sz="3200" b="1" dirty="0"/>
              <a:t>for globalization</a:t>
            </a:r>
            <a:endParaRPr lang="en-US" altLang="zh-CN" sz="3200" b="1" dirty="0"/>
          </a:p>
          <a:p>
            <a:r>
              <a:rPr lang="en-US" altLang="zh-CN" sz="3200" b="1" dirty="0"/>
              <a:t>Group B </a:t>
            </a:r>
            <a:r>
              <a:rPr lang="zh-CN" altLang="en-US" sz="3200" b="1" dirty="0"/>
              <a:t>华羽圣 </a:t>
            </a:r>
            <a:r>
              <a:rPr lang="en-US" altLang="zh-CN" sz="3200" b="1" dirty="0"/>
              <a:t>against globalization</a:t>
            </a:r>
            <a:endParaRPr lang="zh-CN" altLang="en-US" sz="32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19869" y="643467"/>
            <a:ext cx="3560297" cy="4906194"/>
          </a:xfrm>
        </p:spPr>
        <p:txBody>
          <a:bodyPr rtlCol="0" anchor="ctr">
            <a:noAutofit/>
          </a:bodyPr>
          <a:lstStyle/>
          <a:p>
            <a:pPr rtl="0"/>
            <a:r>
              <a:rPr lang="en-US" altLang="zh-CN" sz="2400" b="1" cap="none" dirty="0">
                <a:solidFill>
                  <a:schemeClr val="accent2"/>
                </a:solidFill>
                <a:latin typeface="Microsoft YaHei UI" panose="020B0503020204020204" pitchFamily="34" charset="-122"/>
                <a:ea typeface="Microsoft YaHei UI" panose="020B0503020204020204" pitchFamily="34" charset="-122"/>
              </a:rPr>
              <a:t>Although globalization is an unequal sharing of resources, education in developing countries has indeed grown. More talents have received excellent education.</a:t>
            </a:r>
            <a:endParaRPr lang="zh-CN" altLang="en-US" sz="2400" b="1" cap="none" dirty="0">
              <a:solidFill>
                <a:schemeClr val="accent2"/>
              </a:solidFill>
              <a:latin typeface="Microsoft YaHei UI" panose="020B0503020204020204" pitchFamily="34" charset="-122"/>
              <a:ea typeface="Microsoft YaHei UI" panose="020B0503020204020204" pitchFamily="34" charset="-122"/>
            </a:endParaRPr>
          </a:p>
        </p:txBody>
      </p:sp>
      <p:sp>
        <p:nvSpPr>
          <p:cNvPr id="11" name="长方形 10"/>
          <p:cNvSpPr>
            <a:spLocks noGrp="1" noRot="1" noChangeAspect="1" noMove="1" noResize="1" noEditPoints="1" noAdjustHandles="1" noChangeArrowheads="1" noChangeShapeType="1" noTextEdit="1"/>
          </p:cNvSpPr>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3" name="长方形 12"/>
          <p:cNvSpPr>
            <a:spLocks noGrp="1" noRot="1" noChangeAspect="1" noMove="1" noResize="1" noEditPoints="1" noAdjustHandles="1" noChangeArrowheads="1" noChangeShapeType="1" noTextEdit="1"/>
          </p:cNvSpPr>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rtl="0"/>
            <a:endParaRPr lang="zh-CN" altLang="en-US" dirty="0">
              <a:latin typeface="Microsoft YaHei UI" panose="020B0503020204020204" pitchFamily="34" charset="-122"/>
              <a:ea typeface="Microsoft YaHei UI" panose="020B0503020204020204" pitchFamily="34" charset="-122"/>
            </a:endParaRPr>
          </a:p>
        </p:txBody>
      </p:sp>
      <p:cxnSp>
        <p:nvCxnSpPr>
          <p:cNvPr id="15" name="直接连接符​​(S) 14"/>
          <p:cNvCxnSpPr>
            <a:cxnSpLocks noGrp="1" noRot="1" noChangeAspect="1" noMove="1" noResize="1" noEditPoints="1" noAdjustHandles="1" noChangeArrowheads="1" noChangeShapeType="1"/>
          </p:cNvCxnSpPr>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pic>
        <p:nvPicPr>
          <p:cNvPr id="7" name="图片 6"/>
          <p:cNvPicPr>
            <a:picLocks noChangeAspect="1"/>
          </p:cNvPicPr>
          <p:nvPr/>
        </p:nvPicPr>
        <p:blipFill>
          <a:blip r:embed="rId1"/>
          <a:stretch>
            <a:fillRect/>
          </a:stretch>
        </p:blipFill>
        <p:spPr>
          <a:xfrm>
            <a:off x="0" y="0"/>
            <a:ext cx="7619047" cy="5079365"/>
          </a:xfrm>
          <a:prstGeom prst="rect">
            <a:avLst/>
          </a:prstGeom>
        </p:spPr>
      </p:pic>
      <p:pic>
        <p:nvPicPr>
          <p:cNvPr id="9" name="图片 8"/>
          <p:cNvPicPr>
            <a:picLocks noChangeAspect="1"/>
          </p:cNvPicPr>
          <p:nvPr/>
        </p:nvPicPr>
        <p:blipFill>
          <a:blip r:embed="rId2"/>
          <a:stretch>
            <a:fillRect/>
          </a:stretch>
        </p:blipFill>
        <p:spPr>
          <a:xfrm>
            <a:off x="2799" y="5079364"/>
            <a:ext cx="3372842" cy="1792813"/>
          </a:xfrm>
          <a:prstGeom prst="rect">
            <a:avLst/>
          </a:prstGeom>
        </p:spPr>
      </p:pic>
      <p:pic>
        <p:nvPicPr>
          <p:cNvPr id="12" name="图片 11"/>
          <p:cNvPicPr>
            <a:picLocks noChangeAspect="1"/>
          </p:cNvPicPr>
          <p:nvPr/>
        </p:nvPicPr>
        <p:blipFill>
          <a:blip r:embed="rId3"/>
          <a:stretch>
            <a:fillRect/>
          </a:stretch>
        </p:blipFill>
        <p:spPr>
          <a:xfrm>
            <a:off x="3375641" y="4419166"/>
            <a:ext cx="4243406" cy="243883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36395" y="201167"/>
            <a:ext cx="8655605" cy="2313433"/>
          </a:xfrm>
        </p:spPr>
        <p:txBody>
          <a:bodyPr rtlCol="0">
            <a:normAutofit/>
          </a:bodyPr>
          <a:lstStyle/>
          <a:p>
            <a:pPr rtl="0"/>
            <a:r>
              <a:rPr lang="en-US" altLang="zh-CN" cap="none" dirty="0">
                <a:solidFill>
                  <a:schemeClr val="accent3"/>
                </a:solidFill>
                <a:latin typeface="Microsoft YaHei UI" panose="020B0503020204020204" pitchFamily="34" charset="-122"/>
                <a:ea typeface="Microsoft YaHei UI" panose="020B0503020204020204" pitchFamily="34" charset="-122"/>
              </a:rPr>
              <a:t>      Right now, </a:t>
            </a:r>
            <a:br>
              <a:rPr lang="en-US" altLang="zh-CN" cap="none" dirty="0">
                <a:solidFill>
                  <a:schemeClr val="accent3"/>
                </a:solidFill>
                <a:latin typeface="Microsoft YaHei UI" panose="020B0503020204020204" pitchFamily="34" charset="-122"/>
                <a:ea typeface="Microsoft YaHei UI" panose="020B0503020204020204" pitchFamily="34" charset="-122"/>
              </a:rPr>
            </a:br>
            <a:r>
              <a:rPr lang="en-US" altLang="zh-CN" cap="none" dirty="0">
                <a:solidFill>
                  <a:schemeClr val="accent3"/>
                </a:solidFill>
                <a:latin typeface="Microsoft YaHei UI" panose="020B0503020204020204" pitchFamily="34" charset="-122"/>
                <a:ea typeface="Microsoft YaHei UI" panose="020B0503020204020204" pitchFamily="34" charset="-122"/>
              </a:rPr>
              <a:t>                  we are in an era of openness</a:t>
            </a:r>
            <a:r>
              <a:rPr lang="en-US" altLang="zh-CN" cap="none" dirty="0">
                <a:latin typeface="Microsoft YaHei UI" panose="020B0503020204020204" pitchFamily="34" charset="-122"/>
                <a:ea typeface="Microsoft YaHei UI" panose="020B0503020204020204" pitchFamily="34" charset="-122"/>
              </a:rPr>
              <a:t>. </a:t>
            </a:r>
            <a:endParaRPr lang="zh-CN" altLang="en-US" cap="none" dirty="0">
              <a:solidFill>
                <a:schemeClr val="tx1"/>
              </a:solidFill>
              <a:latin typeface="Microsoft YaHei UI" panose="020B0503020204020204" pitchFamily="34" charset="-122"/>
              <a:ea typeface="Microsoft YaHei UI" panose="020B0503020204020204" pitchFamily="34" charset="-122"/>
            </a:endParaRPr>
          </a:p>
        </p:txBody>
      </p:sp>
      <p:graphicFrame>
        <p:nvGraphicFramePr>
          <p:cNvPr id="5" name="内容占位符 2" descr="图标 SmartArt 图形"/>
          <p:cNvGraphicFramePr>
            <a:graphicFrameLocks noGrp="1"/>
          </p:cNvGraphicFramePr>
          <p:nvPr>
            <p:ph idx="1"/>
          </p:nvPr>
        </p:nvGraphicFramePr>
        <p:xfrm>
          <a:off x="3646312" y="2666999"/>
          <a:ext cx="8545688" cy="380695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7" name="图片 6" descr="学生观察科学试验"/>
          <p:cNvPicPr>
            <a:picLocks noChangeAspect="1"/>
          </p:cNvPicPr>
          <p:nvPr/>
        </p:nvPicPr>
        <p:blipFill rotWithShape="1">
          <a:blip r:embed="rId6" cstate="print"/>
          <a:srcRect/>
          <a:stretch>
            <a:fillRect/>
          </a:stretch>
        </p:blipFill>
        <p:spPr>
          <a:xfrm>
            <a:off x="182880" y="201167"/>
            <a:ext cx="3353515" cy="2738556"/>
          </a:xfrm>
          <a:prstGeom prst="rect">
            <a:avLst/>
          </a:prstGeom>
          <a:ln w="38100">
            <a:noFill/>
          </a:ln>
          <a:effectLst/>
        </p:spPr>
      </p:pic>
      <p:pic>
        <p:nvPicPr>
          <p:cNvPr id="4" name="图片 3" descr="学生戴着护目镜将某物倒入烧杯"/>
          <p:cNvPicPr>
            <a:picLocks noChangeAspect="1"/>
          </p:cNvPicPr>
          <p:nvPr/>
        </p:nvPicPr>
        <p:blipFill rotWithShape="1">
          <a:blip r:embed="rId7" cstate="print"/>
          <a:srcRect/>
          <a:stretch>
            <a:fillRect/>
          </a:stretch>
        </p:blipFill>
        <p:spPr>
          <a:xfrm>
            <a:off x="182880" y="3100591"/>
            <a:ext cx="3353515" cy="3556242"/>
          </a:xfrm>
          <a:prstGeom prst="rect">
            <a:avLst/>
          </a:prstGeom>
          <a:ln w="38100">
            <a:noFill/>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brain drain</a:t>
            </a:r>
            <a:endParaRPr lang="zh-CN" altLang="en-US" dirty="0"/>
          </a:p>
        </p:txBody>
      </p:sp>
      <p:pic>
        <p:nvPicPr>
          <p:cNvPr id="15368" name="Picture 8" descr="Brain drain or brain gain? Seminar in Zagreb - News 2018"/>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225178" y="1825625"/>
            <a:ext cx="7741644"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Increased Competition</a:t>
            </a:r>
            <a:endParaRPr lang="zh-CN" altLang="en-US" dirty="0"/>
          </a:p>
        </p:txBody>
      </p:sp>
      <p:pic>
        <p:nvPicPr>
          <p:cNvPr id="16386" name="Picture 2" descr="New report: 'Higher education has become a $500 billion computer without an  operating system'"/>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229200" y="1825625"/>
            <a:ext cx="7733600"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12192000" cy="685799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6" name="矩形 5"/>
          <p:cNvSpPr/>
          <p:nvPr/>
        </p:nvSpPr>
        <p:spPr>
          <a:xfrm>
            <a:off x="3968025" y="2639598"/>
            <a:ext cx="6678204" cy="1569660"/>
          </a:xfrm>
          <a:prstGeom prst="rect">
            <a:avLst/>
          </a:prstGeom>
          <a:noFill/>
        </p:spPr>
        <p:txBody>
          <a:bodyPr wrap="square" lIns="91440" tIns="45720" rIns="91440" bIns="45720">
            <a:spAutoFit/>
          </a:bodyPr>
          <a:lstStyle/>
          <a:p>
            <a:pPr algn="ctr"/>
            <a:r>
              <a:rPr lang="en-US" altLang="zh-CN" sz="9600" b="0" cap="none" spc="0" dirty="0">
                <a:ln w="0"/>
                <a:solidFill>
                  <a:schemeClr val="tx1"/>
                </a:solidFill>
                <a:effectLst>
                  <a:outerShdw blurRad="38100" dist="19050" dir="2700000" algn="tl" rotWithShape="0">
                    <a:schemeClr val="dk1">
                      <a:alpha val="40000"/>
                    </a:schemeClr>
                  </a:outerShdw>
                </a:effectLst>
              </a:rPr>
              <a:t>Thank you!</a:t>
            </a:r>
            <a:endParaRPr lang="zh-CN" altLang="en-US" sz="96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en-US" altLang="zh-CN" sz="4400"/>
              <a:t>空白演示</a:t>
            </a:r>
            <a:endParaRPr lang="en-US" altLang="zh-CN" sz="4400"/>
          </a:p>
        </p:txBody>
      </p:sp>
      <p:sp>
        <p:nvSpPr>
          <p:cNvPr id="3" name="副标题 2"/>
          <p:cNvSpPr>
            <a:spLocks noGrp="1"/>
          </p:cNvSpPr>
          <p:nvPr>
            <p:ph type="subTitle" idx="1"/>
            <p:custDataLst>
              <p:tags r:id="rId2"/>
            </p:custDataLst>
          </p:nvPr>
        </p:nvSpPr>
        <p:spPr/>
        <p:txBody>
          <a:bodyPr/>
          <a:lstStyle/>
          <a:p>
            <a:r>
              <a:rPr lang="zh-CN" altLang="en-US"/>
              <a:t>单击输入您的封面副标题</a:t>
            </a:r>
            <a:endParaRPr lang="zh-CN" altLang="en-US"/>
          </a:p>
        </p:txBody>
      </p:sp>
      <p:pic>
        <p:nvPicPr>
          <p:cNvPr id="4" name="图片 3" descr="捕获"/>
          <p:cNvPicPr>
            <a:picLocks noChangeAspect="1"/>
          </p:cNvPicPr>
          <p:nvPr/>
        </p:nvPicPr>
        <p:blipFill>
          <a:blip r:embed="rId3"/>
          <a:stretch>
            <a:fillRect/>
          </a:stretch>
        </p:blipFill>
        <p:spPr>
          <a:xfrm>
            <a:off x="0" y="2540"/>
            <a:ext cx="12192635" cy="6856095"/>
          </a:xfrm>
          <a:prstGeom prst="rect">
            <a:avLst/>
          </a:prstGeom>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The basic meaning of economic globalization:</a:t>
            </a:r>
            <a:endParaRPr lang="en-US" altLang="zh-CN"/>
          </a:p>
        </p:txBody>
      </p:sp>
      <p:sp>
        <p:nvSpPr>
          <p:cNvPr id="3" name="内容占位符 2"/>
          <p:cNvSpPr>
            <a:spLocks noGrp="1"/>
          </p:cNvSpPr>
          <p:nvPr>
            <p:ph idx="1"/>
          </p:nvPr>
        </p:nvSpPr>
        <p:spPr/>
        <p:txBody>
          <a:bodyPr/>
          <a:lstStyle/>
          <a:p>
            <a:r>
              <a:rPr lang="en-US" altLang="zh-CN" sz="3600"/>
              <a:t>Definition:</a:t>
            </a:r>
            <a:r>
              <a:rPr lang="en-US" altLang="zh-CN" sz="2800"/>
              <a:t>It refers to the process that the world economic activities transcend national boundaries and form a global organic economic whole through foreign trade, capital flow(</a:t>
            </a:r>
            <a:r>
              <a:rPr lang="zh-CN" altLang="en-US" sz="2800"/>
              <a:t>资金流动</a:t>
            </a:r>
            <a:r>
              <a:rPr lang="en-US" altLang="zh-CN" sz="2800"/>
              <a:t>), technology transfer, service provision, interdependence and interconnection.</a:t>
            </a:r>
            <a:endParaRPr lang="en-US" altLang="zh-CN" sz="280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The advantage of economic globalization:</a:t>
            </a:r>
            <a:endParaRPr lang="en-US" altLang="zh-CN"/>
          </a:p>
        </p:txBody>
      </p:sp>
      <p:sp>
        <p:nvSpPr>
          <p:cNvPr id="3" name="内容占位符 2"/>
          <p:cNvSpPr>
            <a:spLocks noGrp="1"/>
          </p:cNvSpPr>
          <p:nvPr>
            <p:ph idx="1"/>
          </p:nvPr>
        </p:nvSpPr>
        <p:spPr>
          <a:xfrm>
            <a:off x="611575" y="1253545"/>
            <a:ext cx="10969200" cy="4759200"/>
          </a:xfrm>
        </p:spPr>
        <p:txBody>
          <a:bodyPr/>
          <a:lstStyle/>
          <a:p>
            <a:r>
              <a:rPr lang="zh-CN" altLang="en-US"/>
              <a:t> </a:t>
            </a:r>
            <a:r>
              <a:rPr lang="en-US" altLang="zh-CN" sz="2400"/>
              <a:t>first of all, i</a:t>
            </a:r>
            <a:r>
              <a:rPr lang="zh-CN" altLang="en-US" sz="2400"/>
              <a:t>t is conducive to the optimal allocation and rational utilization of production factors in various countries.</a:t>
            </a:r>
            <a:r>
              <a:rPr lang="en-US" altLang="zh-CN" sz="2400"/>
              <a:t> (有利于各国生产要素的优化配置和合理利用。)</a:t>
            </a:r>
            <a:endParaRPr lang="en-US" altLang="zh-CN" sz="2800"/>
          </a:p>
          <a:p>
            <a:endParaRPr lang="en-US" altLang="zh-CN" sz="2800"/>
          </a:p>
          <a:p>
            <a:endParaRPr lang="en-US" altLang="zh-CN" sz="2800"/>
          </a:p>
        </p:txBody>
      </p:sp>
      <p:pic>
        <p:nvPicPr>
          <p:cNvPr id="6" name="图片 5" descr="v2-b11dc67b942f5a9781094e4d4b63aeef_r"/>
          <p:cNvPicPr>
            <a:picLocks noChangeAspect="1"/>
          </p:cNvPicPr>
          <p:nvPr/>
        </p:nvPicPr>
        <p:blipFill>
          <a:blip r:embed="rId1"/>
          <a:stretch>
            <a:fillRect/>
          </a:stretch>
        </p:blipFill>
        <p:spPr>
          <a:xfrm>
            <a:off x="829945" y="2780030"/>
            <a:ext cx="5858510" cy="407797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a:sym typeface="+mn-ea"/>
              </a:rPr>
            </a:br>
            <a:r>
              <a:rPr lang="en-US" altLang="zh-CN">
                <a:sym typeface="+mn-ea"/>
              </a:rPr>
              <a:t>The advantage of economic globalization:</a:t>
            </a:r>
            <a:br>
              <a:rPr lang="en-US" altLang="zh-CN"/>
            </a:br>
            <a:endParaRPr lang="zh-CN" altLang="en-US"/>
          </a:p>
        </p:txBody>
      </p:sp>
      <p:sp>
        <p:nvSpPr>
          <p:cNvPr id="3" name="内容占位符 2"/>
          <p:cNvSpPr>
            <a:spLocks noGrp="1"/>
          </p:cNvSpPr>
          <p:nvPr>
            <p:ph idx="1"/>
          </p:nvPr>
        </p:nvSpPr>
        <p:spPr/>
        <p:txBody>
          <a:bodyPr/>
          <a:lstStyle/>
          <a:p>
            <a:r>
              <a:rPr lang="en-US" altLang="zh-CN" sz="2400"/>
              <a:t>Secondly, </a:t>
            </a:r>
            <a:r>
              <a:rPr lang="zh-CN" altLang="en-US" sz="2400"/>
              <a:t> </a:t>
            </a:r>
            <a:r>
              <a:rPr lang="en-US" altLang="zh-CN" sz="2400"/>
              <a:t>i</a:t>
            </a:r>
            <a:r>
              <a:rPr lang="zh-CN" altLang="en-US" sz="2400"/>
              <a:t>t has promoted the rational optimization of economic structure and the great improvement of productivity.</a:t>
            </a:r>
            <a:r>
              <a:rPr lang="zh-CN" altLang="en-US" sz="2000"/>
              <a:t> </a:t>
            </a:r>
            <a:endParaRPr lang="zh-CN" altLang="en-US" sz="2000"/>
          </a:p>
          <a:p>
            <a:endParaRPr lang="zh-CN" altLang="en-US" sz="2000"/>
          </a:p>
          <a:p>
            <a:endParaRPr lang="zh-CN" altLang="en-US" sz="2000"/>
          </a:p>
        </p:txBody>
      </p:sp>
      <p:pic>
        <p:nvPicPr>
          <p:cNvPr id="4" name="图片 3" descr="捕获"/>
          <p:cNvPicPr>
            <a:picLocks noChangeAspect="1"/>
          </p:cNvPicPr>
          <p:nvPr>
            <p:custDataLst>
              <p:tags r:id="rId1"/>
            </p:custDataLst>
          </p:nvPr>
        </p:nvPicPr>
        <p:blipFill>
          <a:blip r:embed="rId2"/>
          <a:stretch>
            <a:fillRect/>
          </a:stretch>
        </p:blipFill>
        <p:spPr>
          <a:xfrm>
            <a:off x="718185" y="3301365"/>
            <a:ext cx="7068185" cy="3556635"/>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a:sym typeface="+mn-ea"/>
              </a:rPr>
            </a:br>
            <a:r>
              <a:rPr lang="en-US" altLang="zh-CN">
                <a:sym typeface="+mn-ea"/>
              </a:rPr>
              <a:t>The advantage of economic globalization:</a:t>
            </a:r>
            <a:br>
              <a:rPr lang="en-US" altLang="zh-CN">
                <a:sym typeface="+mn-ea"/>
              </a:rPr>
            </a:br>
            <a:endParaRPr lang="zh-CN" altLang="en-US"/>
          </a:p>
        </p:txBody>
      </p:sp>
      <p:sp>
        <p:nvSpPr>
          <p:cNvPr id="3" name="内容占位符 2"/>
          <p:cNvSpPr>
            <a:spLocks noGrp="1"/>
          </p:cNvSpPr>
          <p:nvPr>
            <p:ph idx="1"/>
          </p:nvPr>
        </p:nvSpPr>
        <p:spPr/>
        <p:txBody>
          <a:bodyPr/>
          <a:lstStyle/>
          <a:p>
            <a:r>
              <a:rPr lang="en-US" altLang="zh-CN" sz="2800"/>
              <a:t>What’s more, it is beneficial to h</a:t>
            </a:r>
            <a:r>
              <a:rPr lang="zh-CN" altLang="en-US" sz="2800"/>
              <a:t>elp solv</a:t>
            </a:r>
            <a:r>
              <a:rPr lang="en-US" altLang="zh-CN" sz="2800"/>
              <a:t>ing</a:t>
            </a:r>
            <a:r>
              <a:rPr lang="zh-CN" altLang="en-US" sz="2800"/>
              <a:t> the problem of surplus labor in developing countries</a:t>
            </a:r>
            <a:r>
              <a:rPr lang="en-US" altLang="zh-CN" sz="2800"/>
              <a:t>.</a:t>
            </a:r>
            <a:endParaRPr lang="en-US" altLang="zh-CN" sz="2800"/>
          </a:p>
          <a:p>
            <a:endParaRPr lang="en-US" altLang="zh-CN" sz="2800"/>
          </a:p>
          <a:p>
            <a:endParaRPr lang="en-US" altLang="zh-CN" sz="2800"/>
          </a:p>
        </p:txBody>
      </p:sp>
      <p:pic>
        <p:nvPicPr>
          <p:cNvPr id="5" name="图片 4" descr="捕获"/>
          <p:cNvPicPr>
            <a:picLocks noChangeAspect="1"/>
          </p:cNvPicPr>
          <p:nvPr/>
        </p:nvPicPr>
        <p:blipFill>
          <a:blip r:embed="rId1"/>
          <a:stretch>
            <a:fillRect/>
          </a:stretch>
        </p:blipFill>
        <p:spPr>
          <a:xfrm>
            <a:off x="948690" y="2680335"/>
            <a:ext cx="6850380" cy="4178300"/>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4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4.xml><?xml version="1.0" encoding="utf-8"?>
<p:tagLst xmlns:p="http://schemas.openxmlformats.org/presentationml/2006/main">
  <p:tag name="KSO_WM_BEAUTIFY_FLAG" val="#wm#"/>
  <p:tag name="KSO_WM_TEMPLATE_CATEGORY" val="custom"/>
  <p:tag name="KSO_WM_TEMPLATE_INDEX" val="20205081"/>
</p:tagLst>
</file>

<file path=ppt/tags/tag45.xml><?xml version="1.0" encoding="utf-8"?>
<p:tagLst xmlns:p="http://schemas.openxmlformats.org/presentationml/2006/main">
  <p:tag name="KSO_WM_BEAUTIFY_FLAG" val="#wm#"/>
  <p:tag name="KSO_WM_TEMPLATE_CATEGORY" val="custom"/>
  <p:tag name="KSO_WM_TEMPLATE_INDEX" val="20205081"/>
</p:tagLst>
</file>

<file path=ppt/tags/tag46.xml><?xml version="1.0" encoding="utf-8"?>
<p:tagLst xmlns:p="http://schemas.openxmlformats.org/presentationml/2006/main">
  <p:tag name="KSO_WM_UNIT_PLACING_PICTURE_USER_VIEWPORT" val="{&quot;height&quot;:6696,&quot;width&quot;:9060}"/>
</p:tagLst>
</file>

<file path=ppt/tags/tag47.xml><?xml version="1.0" encoding="utf-8"?>
<p:tagLst xmlns:p="http://schemas.openxmlformats.org/presentationml/2006/main">
  <p:tag name="KSO_WM_BEAUTIFY_FLAG" val="#wm#"/>
  <p:tag name="KSO_WM_TEMPLATE_CATEGORY" val="custom"/>
  <p:tag name="KSO_WM_TEMPLATE_INDEX" val="20205081"/>
</p:tagLst>
</file>

<file path=ppt/tags/tag48.xml><?xml version="1.0" encoding="utf-8"?>
<p:tagLst xmlns:p="http://schemas.openxmlformats.org/presentationml/2006/main">
  <p:tag name="KSO_WM_BEAUTIFY_FLAG" val="#wm#"/>
  <p:tag name="KSO_WM_TEMPLATE_CATEGORY" val="custom"/>
  <p:tag name="KSO_WM_TEMPLATE_INDEX" val="20205081"/>
</p:tagLst>
</file>

<file path=ppt/tags/tag49.xml><?xml version="1.0" encoding="utf-8"?>
<p:tagLst xmlns:p="http://schemas.openxmlformats.org/presentationml/2006/main">
  <p:tag name="KSO_WM_UNIT_PLACING_PICTURE_USER_VIEWPORT" val="{&quot;height&quot;:4585,&quot;width&quot;:8413}"/>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框架">
  <a:themeElements>
    <a:clrScheme name="框架">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框架">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框架">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TM03457475[[fn=框架]]</Template>
  <TotalTime>0</TotalTime>
  <Words>3864</Words>
  <Application>WPS 演示</Application>
  <PresentationFormat>宽屏</PresentationFormat>
  <Paragraphs>168</Paragraphs>
  <Slides>45</Slides>
  <Notes>6</Notes>
  <HiddenSlides>0</HiddenSlides>
  <MMClips>0</MMClips>
  <ScaleCrop>false</ScaleCrop>
  <HeadingPairs>
    <vt:vector size="6" baseType="variant">
      <vt:variant>
        <vt:lpstr>已用的字体</vt:lpstr>
      </vt:variant>
      <vt:variant>
        <vt:i4>17</vt:i4>
      </vt:variant>
      <vt:variant>
        <vt:lpstr>主题</vt:lpstr>
      </vt:variant>
      <vt:variant>
        <vt:i4>5</vt:i4>
      </vt:variant>
      <vt:variant>
        <vt:lpstr>幻灯片标题</vt:lpstr>
      </vt:variant>
      <vt:variant>
        <vt:i4>45</vt:i4>
      </vt:variant>
    </vt:vector>
  </HeadingPairs>
  <TitlesOfParts>
    <vt:vector size="67" baseType="lpstr">
      <vt:lpstr>Arial</vt:lpstr>
      <vt:lpstr>宋体</vt:lpstr>
      <vt:lpstr>Wingdings</vt:lpstr>
      <vt:lpstr>Wingdings 2</vt:lpstr>
      <vt:lpstr>Wingdings</vt:lpstr>
      <vt:lpstr>Arial</vt:lpstr>
      <vt:lpstr>微软雅黑</vt:lpstr>
      <vt:lpstr>等线</vt:lpstr>
      <vt:lpstr>Times New Roman</vt:lpstr>
      <vt:lpstr>Corbel</vt:lpstr>
      <vt:lpstr>幼圆</vt:lpstr>
      <vt:lpstr>Arial Unicode MS</vt:lpstr>
      <vt:lpstr>Calibri</vt:lpstr>
      <vt:lpstr>华文中宋</vt:lpstr>
      <vt:lpstr>华文宋体</vt:lpstr>
      <vt:lpstr>Microsoft YaHei UI</vt:lpstr>
      <vt:lpstr>等线 Light</vt:lpstr>
      <vt:lpstr>框架</vt:lpstr>
      <vt:lpstr>Office 主题​​</vt:lpstr>
      <vt:lpstr>Office Theme</vt:lpstr>
      <vt:lpstr>1_Office 主题​​</vt:lpstr>
      <vt:lpstr>2_Office 主题​​</vt:lpstr>
      <vt:lpstr>PowerPoint 演示文稿</vt:lpstr>
      <vt:lpstr>Group  A</vt:lpstr>
      <vt:lpstr>Group  B</vt:lpstr>
      <vt:lpstr>Economy</vt:lpstr>
      <vt:lpstr>空白演示</vt:lpstr>
      <vt:lpstr>The basic meaning of economic globalization:</vt:lpstr>
      <vt:lpstr>The advantage of economic globalization:</vt:lpstr>
      <vt:lpstr> The advantage of economic globalization: </vt:lpstr>
      <vt:lpstr> The advantage of economic globalization: </vt:lpstr>
      <vt:lpstr>Threats of Big Companies</vt:lpstr>
      <vt:lpstr>Affects Local Markets</vt:lpstr>
      <vt:lpstr>Disproportionate Growth</vt:lpstr>
      <vt:lpstr>Technology</vt:lpstr>
      <vt:lpstr>PowerPoint 演示文稿</vt:lpstr>
      <vt:lpstr>PowerPoint 演示文稿</vt:lpstr>
      <vt:lpstr>PowerPoint 演示文稿</vt:lpstr>
      <vt:lpstr>PowerPoint 演示文稿</vt:lpstr>
      <vt:lpstr>Environmental Concerns</vt:lpstr>
      <vt:lpstr>Wastage of Resources</vt:lpstr>
      <vt:lpstr>Patents and Copyrights</vt:lpstr>
      <vt:lpstr>Culture</vt:lpstr>
      <vt:lpstr>PowerPoint 演示文稿</vt:lpstr>
      <vt:lpstr>PowerPoint 演示文稿</vt:lpstr>
      <vt:lpstr>At the same time, Chinese culture has also absorbed the essence of other cultures. </vt:lpstr>
      <vt:lpstr>PowerPoint 演示文稿</vt:lpstr>
      <vt:lpstr>Destroys Ethnic Cultures</vt:lpstr>
      <vt:lpstr>Social Divides  Exploitation of Labors </vt:lpstr>
      <vt:lpstr>Commercialism and Homogenization</vt:lpstr>
      <vt:lpstr>Healthcare</vt:lpstr>
      <vt:lpstr>Globalization of healthcare</vt:lpstr>
      <vt:lpstr>1.Timely control of some sudden infectious virus  Through the sharing of medical resources in various countries</vt:lpstr>
      <vt:lpstr>Medical resource sharing during Novel Coronavirus</vt:lpstr>
      <vt:lpstr>The benefits of medical globalization</vt:lpstr>
      <vt:lpstr>Danger of Spreading Diseases</vt:lpstr>
      <vt:lpstr>Health Risks and Karoshi</vt:lpstr>
      <vt:lpstr>Welfare under pressure</vt:lpstr>
      <vt:lpstr>Education</vt:lpstr>
      <vt:lpstr>Globalization    of        education</vt:lpstr>
      <vt:lpstr>Driven by the globalization of the world economy and trade liberalization, the globalization of education has also emerged.</vt:lpstr>
      <vt:lpstr>Although globalization is an unequal sharing of resources, education in developing countries has indeed grown. More talents have received excellent education.</vt:lpstr>
      <vt:lpstr>      Right now,                    we are in an era of openness. </vt:lpstr>
      <vt:lpstr>the brain drain</vt:lpstr>
      <vt:lpstr>Increased Competition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家伟</dc:creator>
  <cp:lastModifiedBy>玮</cp:lastModifiedBy>
  <cp:revision>5</cp:revision>
  <dcterms:created xsi:type="dcterms:W3CDTF">2022-06-06T11:02:00Z</dcterms:created>
  <dcterms:modified xsi:type="dcterms:W3CDTF">2022-06-06T13:45:27Z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FD4ADA7DB7944340AEA3516BE3CC08EC</vt:lpwstr>
  </property>
  <property fmtid="{D5CDD505-2E9C-101B-9397-08002B2CF9AE}" pid="3" name="KSOProductBuildVer">
    <vt:lpwstr>2052-11.1.0.11339</vt:lpwstr>
  </property>
</Properties>
</file>